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59" r:id="rId2"/>
    <p:sldId id="258" r:id="rId3"/>
    <p:sldId id="360" r:id="rId4"/>
    <p:sldId id="356" r:id="rId5"/>
    <p:sldId id="366" r:id="rId6"/>
    <p:sldId id="362" r:id="rId7"/>
    <p:sldId id="365" r:id="rId8"/>
    <p:sldId id="364" r:id="rId9"/>
  </p:sldIdLst>
  <p:sldSz cx="9144000" cy="6858000" type="screen4x3"/>
  <p:notesSz cx="6797675" cy="9926638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783"/>
    <a:srgbClr val="00518E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60"/>
  </p:normalViewPr>
  <p:slideViewPr>
    <p:cSldViewPr>
      <p:cViewPr>
        <p:scale>
          <a:sx n="75" d="100"/>
          <a:sy n="75" d="100"/>
        </p:scale>
        <p:origin x="-2664" y="-8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174703F-40B2-4E4F-AF10-D690786E59DA}" type="doc">
      <dgm:prSet loTypeId="urn:microsoft.com/office/officeart/2005/8/layout/process4" loCatId="list" qsTypeId="urn:microsoft.com/office/officeart/2005/8/quickstyle/simple5" qsCatId="simple" csTypeId="urn:microsoft.com/office/officeart/2005/8/colors/colorful1#1" csCatId="colorful" phldr="1"/>
      <dgm:spPr/>
      <dgm:t>
        <a:bodyPr/>
        <a:lstStyle/>
        <a:p>
          <a:endParaRPr lang="hr-HR"/>
        </a:p>
      </dgm:t>
    </dgm:pt>
    <dgm:pt modelId="{56E16B48-AC02-4D3B-A1A0-87E8DE13739A}">
      <dgm:prSet phldrT="[Text]" custT="1"/>
      <dgm:spPr/>
      <dgm:t>
        <a:bodyPr/>
        <a:lstStyle/>
        <a:p>
          <a:r>
            <a:rPr lang="hr-HR" sz="1600" b="1" i="0" dirty="0" smtClean="0"/>
            <a:t>Zakon o upravljanju i raspolaganju imovinom u vlasništvu Republike Hrvatske</a:t>
          </a:r>
        </a:p>
      </dgm:t>
    </dgm:pt>
    <dgm:pt modelId="{97B08F64-3E1B-404E-B02E-B332286F9883}" type="parTrans" cxnId="{743C1017-19D6-436C-9635-9AE0D762E6FF}">
      <dgm:prSet/>
      <dgm:spPr/>
      <dgm:t>
        <a:bodyPr/>
        <a:lstStyle/>
        <a:p>
          <a:endParaRPr lang="hr-HR"/>
        </a:p>
      </dgm:t>
    </dgm:pt>
    <dgm:pt modelId="{31C956CE-6A13-459D-845E-04D97BD13F5C}" type="sibTrans" cxnId="{743C1017-19D6-436C-9635-9AE0D762E6FF}">
      <dgm:prSet/>
      <dgm:spPr/>
      <dgm:t>
        <a:bodyPr/>
        <a:lstStyle/>
        <a:p>
          <a:endParaRPr lang="hr-HR"/>
        </a:p>
      </dgm:t>
    </dgm:pt>
    <dgm:pt modelId="{2FC4D8DE-86EB-4A70-A8BB-774CA05CC351}">
      <dgm:prSet phldrT="[Text]" custT="1"/>
      <dgm:spPr/>
      <dgm:t>
        <a:bodyPr/>
        <a:lstStyle/>
        <a:p>
          <a:endParaRPr lang="hr-HR" sz="1600" dirty="0" smtClean="0"/>
        </a:p>
        <a:p>
          <a:r>
            <a:rPr lang="hr-HR" sz="1600" b="1" dirty="0" smtClean="0"/>
            <a:t>Zakon o pomorskom dobru i morskim lukama</a:t>
          </a:r>
        </a:p>
        <a:p>
          <a:endParaRPr lang="hr-HR" sz="1000" dirty="0"/>
        </a:p>
      </dgm:t>
    </dgm:pt>
    <dgm:pt modelId="{046B9F64-6767-4015-83B4-315ECB2176B2}" type="parTrans" cxnId="{9CA12310-E465-4389-97C3-FA6DE4B54596}">
      <dgm:prSet/>
      <dgm:spPr/>
      <dgm:t>
        <a:bodyPr/>
        <a:lstStyle/>
        <a:p>
          <a:endParaRPr lang="hr-HR"/>
        </a:p>
      </dgm:t>
    </dgm:pt>
    <dgm:pt modelId="{7CC0C4C0-6EB9-4ED5-8E64-AC194FF8A821}" type="sibTrans" cxnId="{9CA12310-E465-4389-97C3-FA6DE4B54596}">
      <dgm:prSet/>
      <dgm:spPr/>
      <dgm:t>
        <a:bodyPr/>
        <a:lstStyle/>
        <a:p>
          <a:endParaRPr lang="hr-HR"/>
        </a:p>
      </dgm:t>
    </dgm:pt>
    <dgm:pt modelId="{338B3A00-9EC2-4ACB-B1F0-964676D3A17A}">
      <dgm:prSet phldrT="[Text]" custT="1"/>
      <dgm:spPr/>
      <dgm:t>
        <a:bodyPr/>
        <a:lstStyle/>
        <a:p>
          <a:r>
            <a:rPr lang="hr-HR" sz="1600" dirty="0" smtClean="0">
              <a:latin typeface="Calibri" panose="020F0502020204030204" pitchFamily="34" charset="0"/>
            </a:rPr>
            <a:t> </a:t>
          </a:r>
          <a:r>
            <a:rPr lang="hr-HR" sz="1600" b="1" dirty="0" smtClean="0">
              <a:latin typeface="Calibri" panose="020F0502020204030204" pitchFamily="34" charset="0"/>
            </a:rPr>
            <a:t>Uredba o osnivanju prava građenja i prava služnosti na nekretninama u vlasništvu Republike Hrvatske</a:t>
          </a:r>
        </a:p>
      </dgm:t>
    </dgm:pt>
    <dgm:pt modelId="{07ADE217-DDD4-4CA6-AB3B-7FEAAF0882C7}" type="parTrans" cxnId="{FD77F78C-85DD-493C-BA34-08335E856B6A}">
      <dgm:prSet/>
      <dgm:spPr/>
      <dgm:t>
        <a:bodyPr/>
        <a:lstStyle/>
        <a:p>
          <a:endParaRPr lang="hr-HR"/>
        </a:p>
      </dgm:t>
    </dgm:pt>
    <dgm:pt modelId="{348B119A-F8BC-4354-AD38-386173154DDD}" type="sibTrans" cxnId="{FD77F78C-85DD-493C-BA34-08335E856B6A}">
      <dgm:prSet/>
      <dgm:spPr/>
      <dgm:t>
        <a:bodyPr/>
        <a:lstStyle/>
        <a:p>
          <a:endParaRPr lang="hr-HR"/>
        </a:p>
      </dgm:t>
    </dgm:pt>
    <dgm:pt modelId="{EF79F2FE-BC86-4931-A3D0-069F46F40550}">
      <dgm:prSet custT="1"/>
      <dgm:spPr/>
      <dgm:t>
        <a:bodyPr/>
        <a:lstStyle/>
        <a:p>
          <a:r>
            <a:rPr lang="hr-HR" sz="1600" b="1" dirty="0" smtClean="0"/>
            <a:t>Uredba o postupku davanja koncesije na pomorskom dobru</a:t>
          </a:r>
          <a:endParaRPr lang="hr-HR" sz="1600" b="1" dirty="0"/>
        </a:p>
      </dgm:t>
    </dgm:pt>
    <dgm:pt modelId="{38C6E08D-6606-40DC-AAF5-124019379FD0}" type="parTrans" cxnId="{DE1B0AF7-6125-4489-8D4D-693B00A6D0AC}">
      <dgm:prSet/>
      <dgm:spPr/>
      <dgm:t>
        <a:bodyPr/>
        <a:lstStyle/>
        <a:p>
          <a:endParaRPr lang="hr-HR"/>
        </a:p>
      </dgm:t>
    </dgm:pt>
    <dgm:pt modelId="{E676D744-F3D0-4D8A-AAEB-FCFF305FE16A}" type="sibTrans" cxnId="{DE1B0AF7-6125-4489-8D4D-693B00A6D0AC}">
      <dgm:prSet/>
      <dgm:spPr/>
      <dgm:t>
        <a:bodyPr/>
        <a:lstStyle/>
        <a:p>
          <a:endParaRPr lang="hr-HR"/>
        </a:p>
      </dgm:t>
    </dgm:pt>
    <dgm:pt modelId="{1A905CB5-3099-40CB-9031-6249B27E8E7C}">
      <dgm:prSet custT="1"/>
      <dgm:spPr/>
      <dgm:t>
        <a:bodyPr/>
        <a:lstStyle/>
        <a:p>
          <a:r>
            <a:rPr lang="hr-HR" sz="1600" b="1" dirty="0" smtClean="0"/>
            <a:t>Zakon o zaštiti i očuvanju kulturnih dobara</a:t>
          </a:r>
          <a:endParaRPr lang="hr-HR" sz="1600" b="1" dirty="0"/>
        </a:p>
      </dgm:t>
    </dgm:pt>
    <dgm:pt modelId="{B79C9CAB-D6F7-4AA0-8A18-75C9FE8147E1}" type="parTrans" cxnId="{4301706E-5608-4AF6-AAE1-46630A422A28}">
      <dgm:prSet/>
      <dgm:spPr/>
      <dgm:t>
        <a:bodyPr/>
        <a:lstStyle/>
        <a:p>
          <a:endParaRPr lang="hr-HR"/>
        </a:p>
      </dgm:t>
    </dgm:pt>
    <dgm:pt modelId="{B76CAC33-E986-42FF-8A9F-12F3D774EB2B}" type="sibTrans" cxnId="{4301706E-5608-4AF6-AAE1-46630A422A28}">
      <dgm:prSet/>
      <dgm:spPr/>
      <dgm:t>
        <a:bodyPr/>
        <a:lstStyle/>
        <a:p>
          <a:endParaRPr lang="hr-HR"/>
        </a:p>
      </dgm:t>
    </dgm:pt>
    <dgm:pt modelId="{4E768E7E-3334-4BA4-A7FD-1A48AA260ABF}" type="pres">
      <dgm:prSet presAssocID="{F174703F-40B2-4E4F-AF10-D690786E59D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8FBE0ADE-DC91-4CC2-86AF-0061D3E4EE5D}" type="pres">
      <dgm:prSet presAssocID="{1A905CB5-3099-40CB-9031-6249B27E8E7C}" presName="boxAndChildren" presStyleCnt="0"/>
      <dgm:spPr/>
    </dgm:pt>
    <dgm:pt modelId="{357212AD-CBE1-46BD-B0E1-3EF6B10F9334}" type="pres">
      <dgm:prSet presAssocID="{1A905CB5-3099-40CB-9031-6249B27E8E7C}" presName="parentTextBox" presStyleLbl="node1" presStyleIdx="0" presStyleCnt="5" custLinFactY="-124303" custLinFactNeighborX="253" custLinFactNeighborY="-200000"/>
      <dgm:spPr/>
      <dgm:t>
        <a:bodyPr/>
        <a:lstStyle/>
        <a:p>
          <a:endParaRPr lang="hr-HR"/>
        </a:p>
      </dgm:t>
    </dgm:pt>
    <dgm:pt modelId="{4643D30E-195B-4DA8-8467-4B7D99D91F9D}" type="pres">
      <dgm:prSet presAssocID="{348B119A-F8BC-4354-AD38-386173154DDD}" presName="sp" presStyleCnt="0"/>
      <dgm:spPr/>
    </dgm:pt>
    <dgm:pt modelId="{B314CDA9-4FD2-4A23-9B79-5EC8ACCF57EC}" type="pres">
      <dgm:prSet presAssocID="{338B3A00-9EC2-4ACB-B1F0-964676D3A17A}" presName="arrowAndChildren" presStyleCnt="0"/>
      <dgm:spPr/>
    </dgm:pt>
    <dgm:pt modelId="{3F7B9F3B-04E7-4546-A41B-617038E38DBF}" type="pres">
      <dgm:prSet presAssocID="{338B3A00-9EC2-4ACB-B1F0-964676D3A17A}" presName="parentTextArrow" presStyleLbl="node1" presStyleIdx="1" presStyleCnt="5" custLinFactNeighborX="253" custLinFactNeighborY="-25554"/>
      <dgm:spPr/>
      <dgm:t>
        <a:bodyPr/>
        <a:lstStyle/>
        <a:p>
          <a:endParaRPr lang="hr-HR"/>
        </a:p>
      </dgm:t>
    </dgm:pt>
    <dgm:pt modelId="{F2FC492B-FDB5-4AF4-9F2B-7A6AF5507A6C}" type="pres">
      <dgm:prSet presAssocID="{E676D744-F3D0-4D8A-AAEB-FCFF305FE16A}" presName="sp" presStyleCnt="0"/>
      <dgm:spPr/>
      <dgm:t>
        <a:bodyPr/>
        <a:lstStyle/>
        <a:p>
          <a:endParaRPr lang="hr-HR"/>
        </a:p>
      </dgm:t>
    </dgm:pt>
    <dgm:pt modelId="{CEAAED60-B63C-48D8-8464-5597B52A28C8}" type="pres">
      <dgm:prSet presAssocID="{EF79F2FE-BC86-4931-A3D0-069F46F40550}" presName="arrowAndChildren" presStyleCnt="0"/>
      <dgm:spPr/>
      <dgm:t>
        <a:bodyPr/>
        <a:lstStyle/>
        <a:p>
          <a:endParaRPr lang="hr-HR"/>
        </a:p>
      </dgm:t>
    </dgm:pt>
    <dgm:pt modelId="{371E65DE-28A5-44AD-B768-50D9BE4014A3}" type="pres">
      <dgm:prSet presAssocID="{EF79F2FE-BC86-4931-A3D0-069F46F40550}" presName="parentTextArrow" presStyleLbl="node1" presStyleIdx="2" presStyleCnt="5" custLinFactY="94264" custLinFactNeighborX="766" custLinFactNeighborY="100000"/>
      <dgm:spPr/>
      <dgm:t>
        <a:bodyPr/>
        <a:lstStyle/>
        <a:p>
          <a:endParaRPr lang="hr-HR"/>
        </a:p>
      </dgm:t>
    </dgm:pt>
    <dgm:pt modelId="{254FFDC4-5F46-4B2D-BFD3-B8C94F78CBA4}" type="pres">
      <dgm:prSet presAssocID="{7CC0C4C0-6EB9-4ED5-8E64-AC194FF8A821}" presName="sp" presStyleCnt="0"/>
      <dgm:spPr/>
      <dgm:t>
        <a:bodyPr/>
        <a:lstStyle/>
        <a:p>
          <a:endParaRPr lang="hr-HR"/>
        </a:p>
      </dgm:t>
    </dgm:pt>
    <dgm:pt modelId="{778EC0F1-1AFC-47EE-8690-EB5FCA2499DC}" type="pres">
      <dgm:prSet presAssocID="{2FC4D8DE-86EB-4A70-A8BB-774CA05CC351}" presName="arrowAndChildren" presStyleCnt="0"/>
      <dgm:spPr/>
      <dgm:t>
        <a:bodyPr/>
        <a:lstStyle/>
        <a:p>
          <a:endParaRPr lang="hr-HR"/>
        </a:p>
      </dgm:t>
    </dgm:pt>
    <dgm:pt modelId="{0F110BDC-5F74-4287-AA9A-72A9772DD349}" type="pres">
      <dgm:prSet presAssocID="{2FC4D8DE-86EB-4A70-A8BB-774CA05CC351}" presName="parentTextArrow" presStyleLbl="node1" presStyleIdx="3" presStyleCnt="5"/>
      <dgm:spPr/>
      <dgm:t>
        <a:bodyPr/>
        <a:lstStyle/>
        <a:p>
          <a:endParaRPr lang="hr-HR"/>
        </a:p>
      </dgm:t>
    </dgm:pt>
    <dgm:pt modelId="{055CEA46-EA1A-42E5-BABF-13B1B8195706}" type="pres">
      <dgm:prSet presAssocID="{31C956CE-6A13-459D-845E-04D97BD13F5C}" presName="sp" presStyleCnt="0"/>
      <dgm:spPr/>
      <dgm:t>
        <a:bodyPr/>
        <a:lstStyle/>
        <a:p>
          <a:endParaRPr lang="hr-HR"/>
        </a:p>
      </dgm:t>
    </dgm:pt>
    <dgm:pt modelId="{AB7D5CAA-F1BA-4F12-94DA-F1325072CB7C}" type="pres">
      <dgm:prSet presAssocID="{56E16B48-AC02-4D3B-A1A0-87E8DE13739A}" presName="arrowAndChildren" presStyleCnt="0"/>
      <dgm:spPr/>
      <dgm:t>
        <a:bodyPr/>
        <a:lstStyle/>
        <a:p>
          <a:endParaRPr lang="hr-HR"/>
        </a:p>
      </dgm:t>
    </dgm:pt>
    <dgm:pt modelId="{0D298B00-948C-4C65-9423-2D04EF8CEA17}" type="pres">
      <dgm:prSet presAssocID="{56E16B48-AC02-4D3B-A1A0-87E8DE13739A}" presName="parentTextArrow" presStyleLbl="node1" presStyleIdx="4" presStyleCnt="5"/>
      <dgm:spPr/>
      <dgm:t>
        <a:bodyPr/>
        <a:lstStyle/>
        <a:p>
          <a:endParaRPr lang="hr-HR"/>
        </a:p>
      </dgm:t>
    </dgm:pt>
  </dgm:ptLst>
  <dgm:cxnLst>
    <dgm:cxn modelId="{8E2BD3E1-DCC5-4DCA-B66E-B24D34376D8C}" type="presOf" srcId="{F174703F-40B2-4E4F-AF10-D690786E59DA}" destId="{4E768E7E-3334-4BA4-A7FD-1A48AA260ABF}" srcOrd="0" destOrd="0" presId="urn:microsoft.com/office/officeart/2005/8/layout/process4"/>
    <dgm:cxn modelId="{66475CA4-61EE-432F-913F-80A9178A21F6}" type="presOf" srcId="{56E16B48-AC02-4D3B-A1A0-87E8DE13739A}" destId="{0D298B00-948C-4C65-9423-2D04EF8CEA17}" srcOrd="0" destOrd="0" presId="urn:microsoft.com/office/officeart/2005/8/layout/process4"/>
    <dgm:cxn modelId="{E4B02734-4E09-422F-BC5C-D1C19A484D56}" type="presOf" srcId="{2FC4D8DE-86EB-4A70-A8BB-774CA05CC351}" destId="{0F110BDC-5F74-4287-AA9A-72A9772DD349}" srcOrd="0" destOrd="0" presId="urn:microsoft.com/office/officeart/2005/8/layout/process4"/>
    <dgm:cxn modelId="{DE1B0AF7-6125-4489-8D4D-693B00A6D0AC}" srcId="{F174703F-40B2-4E4F-AF10-D690786E59DA}" destId="{EF79F2FE-BC86-4931-A3D0-069F46F40550}" srcOrd="2" destOrd="0" parTransId="{38C6E08D-6606-40DC-AAF5-124019379FD0}" sibTransId="{E676D744-F3D0-4D8A-AAEB-FCFF305FE16A}"/>
    <dgm:cxn modelId="{3874B94E-7C0E-4020-BCAE-49F3485E3A70}" type="presOf" srcId="{338B3A00-9EC2-4ACB-B1F0-964676D3A17A}" destId="{3F7B9F3B-04E7-4546-A41B-617038E38DBF}" srcOrd="0" destOrd="0" presId="urn:microsoft.com/office/officeart/2005/8/layout/process4"/>
    <dgm:cxn modelId="{E6C8AEA7-98E9-4125-8300-6C2EABB52073}" type="presOf" srcId="{1A905CB5-3099-40CB-9031-6249B27E8E7C}" destId="{357212AD-CBE1-46BD-B0E1-3EF6B10F9334}" srcOrd="0" destOrd="0" presId="urn:microsoft.com/office/officeart/2005/8/layout/process4"/>
    <dgm:cxn modelId="{9CA12310-E465-4389-97C3-FA6DE4B54596}" srcId="{F174703F-40B2-4E4F-AF10-D690786E59DA}" destId="{2FC4D8DE-86EB-4A70-A8BB-774CA05CC351}" srcOrd="1" destOrd="0" parTransId="{046B9F64-6767-4015-83B4-315ECB2176B2}" sibTransId="{7CC0C4C0-6EB9-4ED5-8E64-AC194FF8A821}"/>
    <dgm:cxn modelId="{FD77F78C-85DD-493C-BA34-08335E856B6A}" srcId="{F174703F-40B2-4E4F-AF10-D690786E59DA}" destId="{338B3A00-9EC2-4ACB-B1F0-964676D3A17A}" srcOrd="3" destOrd="0" parTransId="{07ADE217-DDD4-4CA6-AB3B-7FEAAF0882C7}" sibTransId="{348B119A-F8BC-4354-AD38-386173154DDD}"/>
    <dgm:cxn modelId="{743C1017-19D6-436C-9635-9AE0D762E6FF}" srcId="{F174703F-40B2-4E4F-AF10-D690786E59DA}" destId="{56E16B48-AC02-4D3B-A1A0-87E8DE13739A}" srcOrd="0" destOrd="0" parTransId="{97B08F64-3E1B-404E-B02E-B332286F9883}" sibTransId="{31C956CE-6A13-459D-845E-04D97BD13F5C}"/>
    <dgm:cxn modelId="{90FAD50C-B2A3-468D-B190-D4708220B43B}" type="presOf" srcId="{EF79F2FE-BC86-4931-A3D0-069F46F40550}" destId="{371E65DE-28A5-44AD-B768-50D9BE4014A3}" srcOrd="0" destOrd="0" presId="urn:microsoft.com/office/officeart/2005/8/layout/process4"/>
    <dgm:cxn modelId="{4301706E-5608-4AF6-AAE1-46630A422A28}" srcId="{F174703F-40B2-4E4F-AF10-D690786E59DA}" destId="{1A905CB5-3099-40CB-9031-6249B27E8E7C}" srcOrd="4" destOrd="0" parTransId="{B79C9CAB-D6F7-4AA0-8A18-75C9FE8147E1}" sibTransId="{B76CAC33-E986-42FF-8A9F-12F3D774EB2B}"/>
    <dgm:cxn modelId="{83A80FCA-2425-4D06-A34F-ABB149FA3A47}" type="presParOf" srcId="{4E768E7E-3334-4BA4-A7FD-1A48AA260ABF}" destId="{8FBE0ADE-DC91-4CC2-86AF-0061D3E4EE5D}" srcOrd="0" destOrd="0" presId="urn:microsoft.com/office/officeart/2005/8/layout/process4"/>
    <dgm:cxn modelId="{BB0634EC-C620-41EA-A5E4-024D882D40D2}" type="presParOf" srcId="{8FBE0ADE-DC91-4CC2-86AF-0061D3E4EE5D}" destId="{357212AD-CBE1-46BD-B0E1-3EF6B10F9334}" srcOrd="0" destOrd="0" presId="urn:microsoft.com/office/officeart/2005/8/layout/process4"/>
    <dgm:cxn modelId="{F1EF85B5-B9FA-4BAB-A8AA-D6FD8B70AED0}" type="presParOf" srcId="{4E768E7E-3334-4BA4-A7FD-1A48AA260ABF}" destId="{4643D30E-195B-4DA8-8467-4B7D99D91F9D}" srcOrd="1" destOrd="0" presId="urn:microsoft.com/office/officeart/2005/8/layout/process4"/>
    <dgm:cxn modelId="{0B1FDAF6-E23A-426D-BED3-50F94AA23D2E}" type="presParOf" srcId="{4E768E7E-3334-4BA4-A7FD-1A48AA260ABF}" destId="{B314CDA9-4FD2-4A23-9B79-5EC8ACCF57EC}" srcOrd="2" destOrd="0" presId="urn:microsoft.com/office/officeart/2005/8/layout/process4"/>
    <dgm:cxn modelId="{FB6AB4F2-ADC6-40AA-8BC0-8D18E97B004C}" type="presParOf" srcId="{B314CDA9-4FD2-4A23-9B79-5EC8ACCF57EC}" destId="{3F7B9F3B-04E7-4546-A41B-617038E38DBF}" srcOrd="0" destOrd="0" presId="urn:microsoft.com/office/officeart/2005/8/layout/process4"/>
    <dgm:cxn modelId="{8E2B27FD-16A2-4EC8-A94D-29EC811EBB83}" type="presParOf" srcId="{4E768E7E-3334-4BA4-A7FD-1A48AA260ABF}" destId="{F2FC492B-FDB5-4AF4-9F2B-7A6AF5507A6C}" srcOrd="3" destOrd="0" presId="urn:microsoft.com/office/officeart/2005/8/layout/process4"/>
    <dgm:cxn modelId="{295D397F-4496-44F2-BDD0-0B0B50D90F98}" type="presParOf" srcId="{4E768E7E-3334-4BA4-A7FD-1A48AA260ABF}" destId="{CEAAED60-B63C-48D8-8464-5597B52A28C8}" srcOrd="4" destOrd="0" presId="urn:microsoft.com/office/officeart/2005/8/layout/process4"/>
    <dgm:cxn modelId="{7E86811B-8B21-4C5B-9AD0-9265BF80B996}" type="presParOf" srcId="{CEAAED60-B63C-48D8-8464-5597B52A28C8}" destId="{371E65DE-28A5-44AD-B768-50D9BE4014A3}" srcOrd="0" destOrd="0" presId="urn:microsoft.com/office/officeart/2005/8/layout/process4"/>
    <dgm:cxn modelId="{5DD06220-8D0C-40E2-B660-B58619ADB9C1}" type="presParOf" srcId="{4E768E7E-3334-4BA4-A7FD-1A48AA260ABF}" destId="{254FFDC4-5F46-4B2D-BFD3-B8C94F78CBA4}" srcOrd="5" destOrd="0" presId="urn:microsoft.com/office/officeart/2005/8/layout/process4"/>
    <dgm:cxn modelId="{394F004F-9826-4AB0-9597-1C9377897DA0}" type="presParOf" srcId="{4E768E7E-3334-4BA4-A7FD-1A48AA260ABF}" destId="{778EC0F1-1AFC-47EE-8690-EB5FCA2499DC}" srcOrd="6" destOrd="0" presId="urn:microsoft.com/office/officeart/2005/8/layout/process4"/>
    <dgm:cxn modelId="{F8E6E7DA-D497-4820-B0C3-4AEB24668337}" type="presParOf" srcId="{778EC0F1-1AFC-47EE-8690-EB5FCA2499DC}" destId="{0F110BDC-5F74-4287-AA9A-72A9772DD349}" srcOrd="0" destOrd="0" presId="urn:microsoft.com/office/officeart/2005/8/layout/process4"/>
    <dgm:cxn modelId="{17F78126-07DD-4624-8889-FD95EE187134}" type="presParOf" srcId="{4E768E7E-3334-4BA4-A7FD-1A48AA260ABF}" destId="{055CEA46-EA1A-42E5-BABF-13B1B8195706}" srcOrd="7" destOrd="0" presId="urn:microsoft.com/office/officeart/2005/8/layout/process4"/>
    <dgm:cxn modelId="{49216920-DCA7-4EB4-9F78-E3812B39B699}" type="presParOf" srcId="{4E768E7E-3334-4BA4-A7FD-1A48AA260ABF}" destId="{AB7D5CAA-F1BA-4F12-94DA-F1325072CB7C}" srcOrd="8" destOrd="0" presId="urn:microsoft.com/office/officeart/2005/8/layout/process4"/>
    <dgm:cxn modelId="{940C4A2C-48DD-4A43-8100-220E152BE2D9}" type="presParOf" srcId="{AB7D5CAA-F1BA-4F12-94DA-F1325072CB7C}" destId="{0D298B00-948C-4C65-9423-2D04EF8CEA17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B85765C-467A-4E38-A5E7-B703411A7713}" type="doc">
      <dgm:prSet loTypeId="urn:microsoft.com/office/officeart/2005/8/layout/pyramid2" loCatId="list" qsTypeId="urn:microsoft.com/office/officeart/2005/8/quickstyle/simple1" qsCatId="simple" csTypeId="urn:microsoft.com/office/officeart/2005/8/colors/colorful5" csCatId="colorful" phldr="1"/>
      <dgm:spPr/>
    </dgm:pt>
    <dgm:pt modelId="{27E101CB-51AA-49EB-9ABE-EB91A7F6F8B2}">
      <dgm:prSet phldrT="[Text]"/>
      <dgm:spPr/>
      <dgm:t>
        <a:bodyPr/>
        <a:lstStyle/>
        <a:p>
          <a:r>
            <a:rPr lang="hr-HR" dirty="0" smtClean="0">
              <a:solidFill>
                <a:schemeClr val="tx2"/>
              </a:solidFill>
            </a:rPr>
            <a:t>Potencijalni strateški projekt </a:t>
          </a:r>
          <a:endParaRPr lang="hr-HR" dirty="0">
            <a:solidFill>
              <a:schemeClr val="tx2"/>
            </a:solidFill>
          </a:endParaRPr>
        </a:p>
      </dgm:t>
    </dgm:pt>
    <dgm:pt modelId="{E33EB4EF-8A65-4A25-AD6A-AA5BB60C9D98}" type="parTrans" cxnId="{A4E20E8F-1DD7-4B61-BF09-126AAC4B36AF}">
      <dgm:prSet/>
      <dgm:spPr/>
      <dgm:t>
        <a:bodyPr/>
        <a:lstStyle/>
        <a:p>
          <a:endParaRPr lang="hr-HR"/>
        </a:p>
      </dgm:t>
    </dgm:pt>
    <dgm:pt modelId="{19F1BAD0-8FD7-4A97-8F01-CEF2B755D2DD}" type="sibTrans" cxnId="{A4E20E8F-1DD7-4B61-BF09-126AAC4B36AF}">
      <dgm:prSet/>
      <dgm:spPr/>
      <dgm:t>
        <a:bodyPr/>
        <a:lstStyle/>
        <a:p>
          <a:endParaRPr lang="hr-HR"/>
        </a:p>
      </dgm:t>
    </dgm:pt>
    <dgm:pt modelId="{0FE5DCD2-F17D-4141-99F9-998971DEB84C}">
      <dgm:prSet phldrT="[Text]"/>
      <dgm:spPr/>
      <dgm:t>
        <a:bodyPr/>
        <a:lstStyle/>
        <a:p>
          <a:r>
            <a:rPr lang="hr-HR" dirty="0" smtClean="0">
              <a:solidFill>
                <a:schemeClr val="tx2"/>
              </a:solidFill>
            </a:rPr>
            <a:t>Realizacija projekta na dijelu kompleksa bivšeg vojnog odmarališta Kupari</a:t>
          </a:r>
          <a:endParaRPr lang="hr-HR" dirty="0">
            <a:solidFill>
              <a:schemeClr val="tx2"/>
            </a:solidFill>
          </a:endParaRPr>
        </a:p>
      </dgm:t>
    </dgm:pt>
    <dgm:pt modelId="{6D11B0B9-C771-40EA-90D8-A8EB88F94A29}" type="parTrans" cxnId="{220C0AF5-192C-48C4-96FA-A202BEA7D49E}">
      <dgm:prSet/>
      <dgm:spPr/>
      <dgm:t>
        <a:bodyPr/>
        <a:lstStyle/>
        <a:p>
          <a:endParaRPr lang="hr-HR"/>
        </a:p>
      </dgm:t>
    </dgm:pt>
    <dgm:pt modelId="{8960940F-E166-45D5-A12C-C87F3775AA92}" type="sibTrans" cxnId="{220C0AF5-192C-48C4-96FA-A202BEA7D49E}">
      <dgm:prSet/>
      <dgm:spPr/>
      <dgm:t>
        <a:bodyPr/>
        <a:lstStyle/>
        <a:p>
          <a:endParaRPr lang="hr-HR"/>
        </a:p>
      </dgm:t>
    </dgm:pt>
    <dgm:pt modelId="{63DF780F-3E8F-48ED-9290-89E1D80FD7E2}">
      <dgm:prSet phldrT="[Text]"/>
      <dgm:spPr/>
      <dgm:t>
        <a:bodyPr/>
        <a:lstStyle/>
        <a:p>
          <a:r>
            <a:rPr lang="hr-HR" dirty="0" smtClean="0">
              <a:solidFill>
                <a:schemeClr val="tx2"/>
              </a:solidFill>
            </a:rPr>
            <a:t>Izgradnja novih hotela s 1600 smještajnih jedinica kategorije 4 i 5*  </a:t>
          </a:r>
          <a:endParaRPr lang="hr-HR" dirty="0">
            <a:solidFill>
              <a:schemeClr val="tx2"/>
            </a:solidFill>
          </a:endParaRPr>
        </a:p>
      </dgm:t>
    </dgm:pt>
    <dgm:pt modelId="{0F7B2B95-D478-4757-A850-739DAF951C3F}" type="parTrans" cxnId="{CD39D50E-D020-422E-8F50-2D9562FF569F}">
      <dgm:prSet/>
      <dgm:spPr/>
      <dgm:t>
        <a:bodyPr/>
        <a:lstStyle/>
        <a:p>
          <a:endParaRPr lang="hr-HR"/>
        </a:p>
      </dgm:t>
    </dgm:pt>
    <dgm:pt modelId="{A352DAD5-9B8A-49F5-9BB8-C35A04BF0789}" type="sibTrans" cxnId="{CD39D50E-D020-422E-8F50-2D9562FF569F}">
      <dgm:prSet/>
      <dgm:spPr/>
      <dgm:t>
        <a:bodyPr/>
        <a:lstStyle/>
        <a:p>
          <a:endParaRPr lang="hr-HR"/>
        </a:p>
      </dgm:t>
    </dgm:pt>
    <dgm:pt modelId="{E08022D2-C80C-4A88-BDE9-82A2AF5B3EFB}" type="pres">
      <dgm:prSet presAssocID="{AB85765C-467A-4E38-A5E7-B703411A7713}" presName="compositeShape" presStyleCnt="0">
        <dgm:presLayoutVars>
          <dgm:dir/>
          <dgm:resizeHandles/>
        </dgm:presLayoutVars>
      </dgm:prSet>
      <dgm:spPr/>
    </dgm:pt>
    <dgm:pt modelId="{1E3BEFFD-3357-419A-8853-9F27E89F15AD}" type="pres">
      <dgm:prSet presAssocID="{AB85765C-467A-4E38-A5E7-B703411A7713}" presName="pyramid" presStyleLbl="node1" presStyleIdx="0" presStyleCnt="1"/>
      <dgm:spPr/>
    </dgm:pt>
    <dgm:pt modelId="{6544BD3C-387C-43BF-98D0-5EB6E6B2D0A4}" type="pres">
      <dgm:prSet presAssocID="{AB85765C-467A-4E38-A5E7-B703411A7713}" presName="theList" presStyleCnt="0"/>
      <dgm:spPr/>
    </dgm:pt>
    <dgm:pt modelId="{2C9547D6-329A-44EB-AFB0-1AB63611C0EF}" type="pres">
      <dgm:prSet presAssocID="{27E101CB-51AA-49EB-9ABE-EB91A7F6F8B2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17C677D2-EF26-474F-B546-11B03C9FE6E4}" type="pres">
      <dgm:prSet presAssocID="{27E101CB-51AA-49EB-9ABE-EB91A7F6F8B2}" presName="aSpace" presStyleCnt="0"/>
      <dgm:spPr/>
    </dgm:pt>
    <dgm:pt modelId="{5300198B-797B-4B7F-950B-1BA94983500F}" type="pres">
      <dgm:prSet presAssocID="{0FE5DCD2-F17D-4141-99F9-998971DEB84C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775F3AC-7CC7-456D-B234-1AB937076017}" type="pres">
      <dgm:prSet presAssocID="{0FE5DCD2-F17D-4141-99F9-998971DEB84C}" presName="aSpace" presStyleCnt="0"/>
      <dgm:spPr/>
    </dgm:pt>
    <dgm:pt modelId="{33EA7D45-7DAF-464B-91F4-39A775989A30}" type="pres">
      <dgm:prSet presAssocID="{63DF780F-3E8F-48ED-9290-89E1D80FD7E2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4D404105-E2DF-47AD-BD07-8EAA27A2AB2C}" type="pres">
      <dgm:prSet presAssocID="{63DF780F-3E8F-48ED-9290-89E1D80FD7E2}" presName="aSpace" presStyleCnt="0"/>
      <dgm:spPr/>
    </dgm:pt>
  </dgm:ptLst>
  <dgm:cxnLst>
    <dgm:cxn modelId="{220C0AF5-192C-48C4-96FA-A202BEA7D49E}" srcId="{AB85765C-467A-4E38-A5E7-B703411A7713}" destId="{0FE5DCD2-F17D-4141-99F9-998971DEB84C}" srcOrd="1" destOrd="0" parTransId="{6D11B0B9-C771-40EA-90D8-A8EB88F94A29}" sibTransId="{8960940F-E166-45D5-A12C-C87F3775AA92}"/>
    <dgm:cxn modelId="{A4E20E8F-1DD7-4B61-BF09-126AAC4B36AF}" srcId="{AB85765C-467A-4E38-A5E7-B703411A7713}" destId="{27E101CB-51AA-49EB-9ABE-EB91A7F6F8B2}" srcOrd="0" destOrd="0" parTransId="{E33EB4EF-8A65-4A25-AD6A-AA5BB60C9D98}" sibTransId="{19F1BAD0-8FD7-4A97-8F01-CEF2B755D2DD}"/>
    <dgm:cxn modelId="{AB42537E-C26B-4FEE-A4D2-DA476A1886F3}" type="presOf" srcId="{0FE5DCD2-F17D-4141-99F9-998971DEB84C}" destId="{5300198B-797B-4B7F-950B-1BA94983500F}" srcOrd="0" destOrd="0" presId="urn:microsoft.com/office/officeart/2005/8/layout/pyramid2"/>
    <dgm:cxn modelId="{9BFA1F6D-4BE1-4EFD-821E-6C0C3FC1F578}" type="presOf" srcId="{27E101CB-51AA-49EB-9ABE-EB91A7F6F8B2}" destId="{2C9547D6-329A-44EB-AFB0-1AB63611C0EF}" srcOrd="0" destOrd="0" presId="urn:microsoft.com/office/officeart/2005/8/layout/pyramid2"/>
    <dgm:cxn modelId="{CD39D50E-D020-422E-8F50-2D9562FF569F}" srcId="{AB85765C-467A-4E38-A5E7-B703411A7713}" destId="{63DF780F-3E8F-48ED-9290-89E1D80FD7E2}" srcOrd="2" destOrd="0" parTransId="{0F7B2B95-D478-4757-A850-739DAF951C3F}" sibTransId="{A352DAD5-9B8A-49F5-9BB8-C35A04BF0789}"/>
    <dgm:cxn modelId="{91482573-D70D-413F-B99D-7BA5285D55A3}" type="presOf" srcId="{63DF780F-3E8F-48ED-9290-89E1D80FD7E2}" destId="{33EA7D45-7DAF-464B-91F4-39A775989A30}" srcOrd="0" destOrd="0" presId="urn:microsoft.com/office/officeart/2005/8/layout/pyramid2"/>
    <dgm:cxn modelId="{EF4BB621-593A-4A38-BF38-E0FD02A53217}" type="presOf" srcId="{AB85765C-467A-4E38-A5E7-B703411A7713}" destId="{E08022D2-C80C-4A88-BDE9-82A2AF5B3EFB}" srcOrd="0" destOrd="0" presId="urn:microsoft.com/office/officeart/2005/8/layout/pyramid2"/>
    <dgm:cxn modelId="{69B44A35-ABFC-4901-983D-5E6BF2C3F996}" type="presParOf" srcId="{E08022D2-C80C-4A88-BDE9-82A2AF5B3EFB}" destId="{1E3BEFFD-3357-419A-8853-9F27E89F15AD}" srcOrd="0" destOrd="0" presId="urn:microsoft.com/office/officeart/2005/8/layout/pyramid2"/>
    <dgm:cxn modelId="{83C7B3E6-75E8-45A1-9F9F-313AFBCD89C4}" type="presParOf" srcId="{E08022D2-C80C-4A88-BDE9-82A2AF5B3EFB}" destId="{6544BD3C-387C-43BF-98D0-5EB6E6B2D0A4}" srcOrd="1" destOrd="0" presId="urn:microsoft.com/office/officeart/2005/8/layout/pyramid2"/>
    <dgm:cxn modelId="{337657F2-5E29-45DD-B824-E65E163D86EC}" type="presParOf" srcId="{6544BD3C-387C-43BF-98D0-5EB6E6B2D0A4}" destId="{2C9547D6-329A-44EB-AFB0-1AB63611C0EF}" srcOrd="0" destOrd="0" presId="urn:microsoft.com/office/officeart/2005/8/layout/pyramid2"/>
    <dgm:cxn modelId="{A890DCF8-A5C4-4337-A129-A255BE9EE3F9}" type="presParOf" srcId="{6544BD3C-387C-43BF-98D0-5EB6E6B2D0A4}" destId="{17C677D2-EF26-474F-B546-11B03C9FE6E4}" srcOrd="1" destOrd="0" presId="urn:microsoft.com/office/officeart/2005/8/layout/pyramid2"/>
    <dgm:cxn modelId="{9C302823-9C8C-402C-8E1E-6DC11FC71789}" type="presParOf" srcId="{6544BD3C-387C-43BF-98D0-5EB6E6B2D0A4}" destId="{5300198B-797B-4B7F-950B-1BA94983500F}" srcOrd="2" destOrd="0" presId="urn:microsoft.com/office/officeart/2005/8/layout/pyramid2"/>
    <dgm:cxn modelId="{DDEE4987-F328-4F25-9F4F-57EA6FF393B8}" type="presParOf" srcId="{6544BD3C-387C-43BF-98D0-5EB6E6B2D0A4}" destId="{F775F3AC-7CC7-456D-B234-1AB937076017}" srcOrd="3" destOrd="0" presId="urn:microsoft.com/office/officeart/2005/8/layout/pyramid2"/>
    <dgm:cxn modelId="{10284297-1AE4-4206-A648-3B0233C99452}" type="presParOf" srcId="{6544BD3C-387C-43BF-98D0-5EB6E6B2D0A4}" destId="{33EA7D45-7DAF-464B-91F4-39A775989A30}" srcOrd="4" destOrd="0" presId="urn:microsoft.com/office/officeart/2005/8/layout/pyramid2"/>
    <dgm:cxn modelId="{77B82F68-FB90-4103-B0D5-7F8E9C38410C}" type="presParOf" srcId="{6544BD3C-387C-43BF-98D0-5EB6E6B2D0A4}" destId="{4D404105-E2DF-47AD-BD07-8EAA27A2AB2C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A15C8EE-49B4-4440-9927-8AAFC521CC8B}" type="doc">
      <dgm:prSet loTypeId="urn:microsoft.com/office/officeart/2008/layout/HorizontalMultiLevelHierarchy" loCatId="hierarchy" qsTypeId="urn:microsoft.com/office/officeart/2005/8/quickstyle/simple2" qsCatId="simple" csTypeId="urn:microsoft.com/office/officeart/2005/8/colors/colorful4" csCatId="colorful" phldr="1"/>
      <dgm:spPr/>
      <dgm:t>
        <a:bodyPr/>
        <a:lstStyle/>
        <a:p>
          <a:endParaRPr lang="hr-HR"/>
        </a:p>
      </dgm:t>
    </dgm:pt>
    <dgm:pt modelId="{1DFD51CD-0BE9-413A-8BB2-8E9A28A25AFA}">
      <dgm:prSet phldrT="[Text]" custT="1"/>
      <dgm:spPr/>
      <dgm:t>
        <a:bodyPr/>
        <a:lstStyle/>
        <a:p>
          <a:r>
            <a:rPr lang="hr-HR" sz="2000" dirty="0" smtClean="0"/>
            <a:t>Kriteriji za odabir ponuda</a:t>
          </a:r>
          <a:endParaRPr lang="hr-HR" sz="2000" dirty="0"/>
        </a:p>
      </dgm:t>
    </dgm:pt>
    <dgm:pt modelId="{F0D130A3-2ED8-4647-BE82-DA8960BACFC3}" type="parTrans" cxnId="{57529691-3061-4118-A4E5-41E6CCD0372D}">
      <dgm:prSet/>
      <dgm:spPr/>
      <dgm:t>
        <a:bodyPr/>
        <a:lstStyle/>
        <a:p>
          <a:endParaRPr lang="hr-HR"/>
        </a:p>
      </dgm:t>
    </dgm:pt>
    <dgm:pt modelId="{D8E28BED-A03B-4598-8271-1CCB80418372}" type="sibTrans" cxnId="{57529691-3061-4118-A4E5-41E6CCD0372D}">
      <dgm:prSet/>
      <dgm:spPr/>
      <dgm:t>
        <a:bodyPr/>
        <a:lstStyle/>
        <a:p>
          <a:endParaRPr lang="hr-HR"/>
        </a:p>
      </dgm:t>
    </dgm:pt>
    <dgm:pt modelId="{318172B2-423D-4D40-8A21-36DB847E0CB7}">
      <dgm:prSet phldrT="[Text]"/>
      <dgm:spPr/>
      <dgm:t>
        <a:bodyPr/>
        <a:lstStyle/>
        <a:p>
          <a:r>
            <a:rPr lang="hr-HR" b="1" dirty="0" smtClean="0"/>
            <a:t>Visina naknade za pravo građenja</a:t>
          </a:r>
          <a:endParaRPr lang="hr-HR" b="1" dirty="0"/>
        </a:p>
      </dgm:t>
    </dgm:pt>
    <dgm:pt modelId="{CB03DCF3-45CD-426C-8ACB-23323D37FBD4}" type="parTrans" cxnId="{87C470EE-DE5F-4073-AB47-E4F9829F311C}">
      <dgm:prSet/>
      <dgm:spPr/>
      <dgm:t>
        <a:bodyPr/>
        <a:lstStyle/>
        <a:p>
          <a:endParaRPr lang="hr-HR"/>
        </a:p>
      </dgm:t>
    </dgm:pt>
    <dgm:pt modelId="{174E9D37-BF8C-493E-AB31-67B5E4534513}" type="sibTrans" cxnId="{87C470EE-DE5F-4073-AB47-E4F9829F311C}">
      <dgm:prSet/>
      <dgm:spPr/>
      <dgm:t>
        <a:bodyPr/>
        <a:lstStyle/>
        <a:p>
          <a:endParaRPr lang="hr-HR"/>
        </a:p>
      </dgm:t>
    </dgm:pt>
    <dgm:pt modelId="{540D583A-EC33-4CE8-BE8B-17B18ABC5BE4}">
      <dgm:prSet phldrT="[Text]"/>
      <dgm:spPr/>
      <dgm:t>
        <a:bodyPr/>
        <a:lstStyle/>
        <a:p>
          <a:r>
            <a:rPr lang="hr-HR" b="1" dirty="0" smtClean="0"/>
            <a:t>Visina naknade za zakup hotela Grand</a:t>
          </a:r>
          <a:endParaRPr lang="hr-HR" b="1" dirty="0"/>
        </a:p>
      </dgm:t>
    </dgm:pt>
    <dgm:pt modelId="{6BFC20F5-F149-4687-83FF-3F54B5ED5085}" type="parTrans" cxnId="{040FBBEC-6B59-4318-AA17-F37804447664}">
      <dgm:prSet/>
      <dgm:spPr/>
      <dgm:t>
        <a:bodyPr/>
        <a:lstStyle/>
        <a:p>
          <a:endParaRPr lang="hr-HR"/>
        </a:p>
      </dgm:t>
    </dgm:pt>
    <dgm:pt modelId="{76E8BFCA-B8F6-4FC4-ABA3-997F39381FFA}" type="sibTrans" cxnId="{040FBBEC-6B59-4318-AA17-F37804447664}">
      <dgm:prSet/>
      <dgm:spPr/>
      <dgm:t>
        <a:bodyPr/>
        <a:lstStyle/>
        <a:p>
          <a:endParaRPr lang="hr-HR"/>
        </a:p>
      </dgm:t>
    </dgm:pt>
    <dgm:pt modelId="{76E3B459-83A3-44F2-96E1-2B31FE2F8CB8}">
      <dgm:prSet phldrT="[Text]"/>
      <dgm:spPr/>
      <dgm:t>
        <a:bodyPr/>
        <a:lstStyle/>
        <a:p>
          <a:r>
            <a:rPr lang="hr-HR" b="1" dirty="0" smtClean="0"/>
            <a:t>Visina naknade za koncesiju na pomorskom dobru</a:t>
          </a:r>
          <a:endParaRPr lang="hr-HR" b="1" dirty="0"/>
        </a:p>
      </dgm:t>
    </dgm:pt>
    <dgm:pt modelId="{A3888A1C-2162-4F11-A127-5BF3A63D2964}" type="parTrans" cxnId="{73532539-6166-4FC9-A5EC-AB5993D27197}">
      <dgm:prSet/>
      <dgm:spPr/>
      <dgm:t>
        <a:bodyPr/>
        <a:lstStyle/>
        <a:p>
          <a:endParaRPr lang="hr-HR"/>
        </a:p>
      </dgm:t>
    </dgm:pt>
    <dgm:pt modelId="{FD064910-0917-4BBB-96FA-29CE82DF733B}" type="sibTrans" cxnId="{73532539-6166-4FC9-A5EC-AB5993D27197}">
      <dgm:prSet/>
      <dgm:spPr/>
      <dgm:t>
        <a:bodyPr/>
        <a:lstStyle/>
        <a:p>
          <a:endParaRPr lang="hr-HR"/>
        </a:p>
      </dgm:t>
    </dgm:pt>
    <dgm:pt modelId="{AD75C305-AAF0-4B4E-BF1F-4F2B9CF0652A}" type="pres">
      <dgm:prSet presAssocID="{4A15C8EE-49B4-4440-9927-8AAFC521CC8B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6664CEAD-4384-4E36-884E-470B839180A4}" type="pres">
      <dgm:prSet presAssocID="{1DFD51CD-0BE9-413A-8BB2-8E9A28A25AFA}" presName="root1" presStyleCnt="0"/>
      <dgm:spPr/>
      <dgm:t>
        <a:bodyPr/>
        <a:lstStyle/>
        <a:p>
          <a:endParaRPr lang="hr-HR"/>
        </a:p>
      </dgm:t>
    </dgm:pt>
    <dgm:pt modelId="{52519B3D-EFF1-48F8-B02E-4B68AD5CB54F}" type="pres">
      <dgm:prSet presAssocID="{1DFD51CD-0BE9-413A-8BB2-8E9A28A25AFA}" presName="LevelOneTextNode" presStyleLbl="node0" presStyleIdx="0" presStyleCnt="1" custAng="5400000" custScaleX="124052" custScaleY="60156" custLinFactNeighborX="-39632" custLinFactNeighborY="766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BF68A42A-7123-4E92-9F55-9B777246423A}" type="pres">
      <dgm:prSet presAssocID="{1DFD51CD-0BE9-413A-8BB2-8E9A28A25AFA}" presName="level2hierChild" presStyleCnt="0"/>
      <dgm:spPr/>
      <dgm:t>
        <a:bodyPr/>
        <a:lstStyle/>
        <a:p>
          <a:endParaRPr lang="hr-HR"/>
        </a:p>
      </dgm:t>
    </dgm:pt>
    <dgm:pt modelId="{D0C12073-BB31-483A-9254-F1E7C34811DB}" type="pres">
      <dgm:prSet presAssocID="{CB03DCF3-45CD-426C-8ACB-23323D37FBD4}" presName="conn2-1" presStyleLbl="parChTrans1D2" presStyleIdx="0" presStyleCnt="3"/>
      <dgm:spPr/>
      <dgm:t>
        <a:bodyPr/>
        <a:lstStyle/>
        <a:p>
          <a:endParaRPr lang="hr-HR"/>
        </a:p>
      </dgm:t>
    </dgm:pt>
    <dgm:pt modelId="{C4027D46-1CE2-4A9E-9C14-B2E77CA82A8B}" type="pres">
      <dgm:prSet presAssocID="{CB03DCF3-45CD-426C-8ACB-23323D37FBD4}" presName="connTx" presStyleLbl="parChTrans1D2" presStyleIdx="0" presStyleCnt="3"/>
      <dgm:spPr/>
      <dgm:t>
        <a:bodyPr/>
        <a:lstStyle/>
        <a:p>
          <a:endParaRPr lang="hr-HR"/>
        </a:p>
      </dgm:t>
    </dgm:pt>
    <dgm:pt modelId="{C74CCD49-9EDB-4D55-A745-B27B789C9EC9}" type="pres">
      <dgm:prSet presAssocID="{318172B2-423D-4D40-8A21-36DB847E0CB7}" presName="root2" presStyleCnt="0"/>
      <dgm:spPr/>
      <dgm:t>
        <a:bodyPr/>
        <a:lstStyle/>
        <a:p>
          <a:endParaRPr lang="hr-HR"/>
        </a:p>
      </dgm:t>
    </dgm:pt>
    <dgm:pt modelId="{0CD84F75-474E-4EA4-A044-056E3F7FB938}" type="pres">
      <dgm:prSet presAssocID="{318172B2-423D-4D40-8A21-36DB847E0CB7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CE1282CC-4589-4624-AA03-E6B7F55F300E}" type="pres">
      <dgm:prSet presAssocID="{318172B2-423D-4D40-8A21-36DB847E0CB7}" presName="level3hierChild" presStyleCnt="0"/>
      <dgm:spPr/>
      <dgm:t>
        <a:bodyPr/>
        <a:lstStyle/>
        <a:p>
          <a:endParaRPr lang="hr-HR"/>
        </a:p>
      </dgm:t>
    </dgm:pt>
    <dgm:pt modelId="{8468499C-7AEC-4CF2-9E5C-67FCA946EF14}" type="pres">
      <dgm:prSet presAssocID="{6BFC20F5-F149-4687-83FF-3F54B5ED5085}" presName="conn2-1" presStyleLbl="parChTrans1D2" presStyleIdx="1" presStyleCnt="3"/>
      <dgm:spPr/>
      <dgm:t>
        <a:bodyPr/>
        <a:lstStyle/>
        <a:p>
          <a:endParaRPr lang="hr-HR"/>
        </a:p>
      </dgm:t>
    </dgm:pt>
    <dgm:pt modelId="{A02751A9-4155-4FA1-9359-97AED76651D3}" type="pres">
      <dgm:prSet presAssocID="{6BFC20F5-F149-4687-83FF-3F54B5ED5085}" presName="connTx" presStyleLbl="parChTrans1D2" presStyleIdx="1" presStyleCnt="3"/>
      <dgm:spPr/>
      <dgm:t>
        <a:bodyPr/>
        <a:lstStyle/>
        <a:p>
          <a:endParaRPr lang="hr-HR"/>
        </a:p>
      </dgm:t>
    </dgm:pt>
    <dgm:pt modelId="{34F8D822-AFB7-44F3-8291-51132112D5C7}" type="pres">
      <dgm:prSet presAssocID="{540D583A-EC33-4CE8-BE8B-17B18ABC5BE4}" presName="root2" presStyleCnt="0"/>
      <dgm:spPr/>
      <dgm:t>
        <a:bodyPr/>
        <a:lstStyle/>
        <a:p>
          <a:endParaRPr lang="hr-HR"/>
        </a:p>
      </dgm:t>
    </dgm:pt>
    <dgm:pt modelId="{BBBB5687-AA18-42D4-BE45-35E1422D0599}" type="pres">
      <dgm:prSet presAssocID="{540D583A-EC33-4CE8-BE8B-17B18ABC5BE4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6692735C-19B4-427F-B210-910CBAB905F1}" type="pres">
      <dgm:prSet presAssocID="{540D583A-EC33-4CE8-BE8B-17B18ABC5BE4}" presName="level3hierChild" presStyleCnt="0"/>
      <dgm:spPr/>
      <dgm:t>
        <a:bodyPr/>
        <a:lstStyle/>
        <a:p>
          <a:endParaRPr lang="hr-HR"/>
        </a:p>
      </dgm:t>
    </dgm:pt>
    <dgm:pt modelId="{805FBCD0-827A-4CD7-A92A-D09984B3D4FD}" type="pres">
      <dgm:prSet presAssocID="{A3888A1C-2162-4F11-A127-5BF3A63D2964}" presName="conn2-1" presStyleLbl="parChTrans1D2" presStyleIdx="2" presStyleCnt="3"/>
      <dgm:spPr/>
      <dgm:t>
        <a:bodyPr/>
        <a:lstStyle/>
        <a:p>
          <a:endParaRPr lang="hr-HR"/>
        </a:p>
      </dgm:t>
    </dgm:pt>
    <dgm:pt modelId="{6C534BED-046D-4154-B671-9C568861BE3B}" type="pres">
      <dgm:prSet presAssocID="{A3888A1C-2162-4F11-A127-5BF3A63D2964}" presName="connTx" presStyleLbl="parChTrans1D2" presStyleIdx="2" presStyleCnt="3"/>
      <dgm:spPr/>
      <dgm:t>
        <a:bodyPr/>
        <a:lstStyle/>
        <a:p>
          <a:endParaRPr lang="hr-HR"/>
        </a:p>
      </dgm:t>
    </dgm:pt>
    <dgm:pt modelId="{F3CCE4BE-9EE0-4D85-80F0-DD6272C8672B}" type="pres">
      <dgm:prSet presAssocID="{76E3B459-83A3-44F2-96E1-2B31FE2F8CB8}" presName="root2" presStyleCnt="0"/>
      <dgm:spPr/>
      <dgm:t>
        <a:bodyPr/>
        <a:lstStyle/>
        <a:p>
          <a:endParaRPr lang="hr-HR"/>
        </a:p>
      </dgm:t>
    </dgm:pt>
    <dgm:pt modelId="{486A63CA-4BD6-408A-908F-DE1132AC89AB}" type="pres">
      <dgm:prSet presAssocID="{76E3B459-83A3-44F2-96E1-2B31FE2F8CB8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180588B0-6081-443B-8379-4B77015B9563}" type="pres">
      <dgm:prSet presAssocID="{76E3B459-83A3-44F2-96E1-2B31FE2F8CB8}" presName="level3hierChild" presStyleCnt="0"/>
      <dgm:spPr/>
      <dgm:t>
        <a:bodyPr/>
        <a:lstStyle/>
        <a:p>
          <a:endParaRPr lang="hr-HR"/>
        </a:p>
      </dgm:t>
    </dgm:pt>
  </dgm:ptLst>
  <dgm:cxnLst>
    <dgm:cxn modelId="{0FA5F0CB-8161-4A47-B45E-EB959CF679A0}" type="presOf" srcId="{6BFC20F5-F149-4687-83FF-3F54B5ED5085}" destId="{A02751A9-4155-4FA1-9359-97AED76651D3}" srcOrd="1" destOrd="0" presId="urn:microsoft.com/office/officeart/2008/layout/HorizontalMultiLevelHierarchy"/>
    <dgm:cxn modelId="{E3599024-AB24-4A50-82B6-27E526AFE219}" type="presOf" srcId="{540D583A-EC33-4CE8-BE8B-17B18ABC5BE4}" destId="{BBBB5687-AA18-42D4-BE45-35E1422D0599}" srcOrd="0" destOrd="0" presId="urn:microsoft.com/office/officeart/2008/layout/HorizontalMultiLevelHierarchy"/>
    <dgm:cxn modelId="{4F505844-2E41-4AC3-8B70-B1BC9D011711}" type="presOf" srcId="{318172B2-423D-4D40-8A21-36DB847E0CB7}" destId="{0CD84F75-474E-4EA4-A044-056E3F7FB938}" srcOrd="0" destOrd="0" presId="urn:microsoft.com/office/officeart/2008/layout/HorizontalMultiLevelHierarchy"/>
    <dgm:cxn modelId="{F621B209-49F0-42B2-A9E5-47EF24424E56}" type="presOf" srcId="{1DFD51CD-0BE9-413A-8BB2-8E9A28A25AFA}" destId="{52519B3D-EFF1-48F8-B02E-4B68AD5CB54F}" srcOrd="0" destOrd="0" presId="urn:microsoft.com/office/officeart/2008/layout/HorizontalMultiLevelHierarchy"/>
    <dgm:cxn modelId="{51B021C5-EECA-49E0-A817-95778BE26719}" type="presOf" srcId="{CB03DCF3-45CD-426C-8ACB-23323D37FBD4}" destId="{D0C12073-BB31-483A-9254-F1E7C34811DB}" srcOrd="0" destOrd="0" presId="urn:microsoft.com/office/officeart/2008/layout/HorizontalMultiLevelHierarchy"/>
    <dgm:cxn modelId="{040FBBEC-6B59-4318-AA17-F37804447664}" srcId="{1DFD51CD-0BE9-413A-8BB2-8E9A28A25AFA}" destId="{540D583A-EC33-4CE8-BE8B-17B18ABC5BE4}" srcOrd="1" destOrd="0" parTransId="{6BFC20F5-F149-4687-83FF-3F54B5ED5085}" sibTransId="{76E8BFCA-B8F6-4FC4-ABA3-997F39381FFA}"/>
    <dgm:cxn modelId="{87C470EE-DE5F-4073-AB47-E4F9829F311C}" srcId="{1DFD51CD-0BE9-413A-8BB2-8E9A28A25AFA}" destId="{318172B2-423D-4D40-8A21-36DB847E0CB7}" srcOrd="0" destOrd="0" parTransId="{CB03DCF3-45CD-426C-8ACB-23323D37FBD4}" sibTransId="{174E9D37-BF8C-493E-AB31-67B5E4534513}"/>
    <dgm:cxn modelId="{F3DADBF1-46F2-4876-B419-4B6AC574329B}" type="presOf" srcId="{A3888A1C-2162-4F11-A127-5BF3A63D2964}" destId="{805FBCD0-827A-4CD7-A92A-D09984B3D4FD}" srcOrd="0" destOrd="0" presId="urn:microsoft.com/office/officeart/2008/layout/HorizontalMultiLevelHierarchy"/>
    <dgm:cxn modelId="{5BED6E6D-E1EE-4A2F-8111-75890CF3551B}" type="presOf" srcId="{4A15C8EE-49B4-4440-9927-8AAFC521CC8B}" destId="{AD75C305-AAF0-4B4E-BF1F-4F2B9CF0652A}" srcOrd="0" destOrd="0" presId="urn:microsoft.com/office/officeart/2008/layout/HorizontalMultiLevelHierarchy"/>
    <dgm:cxn modelId="{DAA6C480-7EE3-4EA6-BC98-1BEC2435896E}" type="presOf" srcId="{76E3B459-83A3-44F2-96E1-2B31FE2F8CB8}" destId="{486A63CA-4BD6-408A-908F-DE1132AC89AB}" srcOrd="0" destOrd="0" presId="urn:microsoft.com/office/officeart/2008/layout/HorizontalMultiLevelHierarchy"/>
    <dgm:cxn modelId="{57529691-3061-4118-A4E5-41E6CCD0372D}" srcId="{4A15C8EE-49B4-4440-9927-8AAFC521CC8B}" destId="{1DFD51CD-0BE9-413A-8BB2-8E9A28A25AFA}" srcOrd="0" destOrd="0" parTransId="{F0D130A3-2ED8-4647-BE82-DA8960BACFC3}" sibTransId="{D8E28BED-A03B-4598-8271-1CCB80418372}"/>
    <dgm:cxn modelId="{19009D79-34DA-4EFE-8F1F-FC4EA7C96D4D}" type="presOf" srcId="{CB03DCF3-45CD-426C-8ACB-23323D37FBD4}" destId="{C4027D46-1CE2-4A9E-9C14-B2E77CA82A8B}" srcOrd="1" destOrd="0" presId="urn:microsoft.com/office/officeart/2008/layout/HorizontalMultiLevelHierarchy"/>
    <dgm:cxn modelId="{E34F6D7B-53D8-4FBD-9DF8-B9A3F563BD4E}" type="presOf" srcId="{A3888A1C-2162-4F11-A127-5BF3A63D2964}" destId="{6C534BED-046D-4154-B671-9C568861BE3B}" srcOrd="1" destOrd="0" presId="urn:microsoft.com/office/officeart/2008/layout/HorizontalMultiLevelHierarchy"/>
    <dgm:cxn modelId="{73532539-6166-4FC9-A5EC-AB5993D27197}" srcId="{1DFD51CD-0BE9-413A-8BB2-8E9A28A25AFA}" destId="{76E3B459-83A3-44F2-96E1-2B31FE2F8CB8}" srcOrd="2" destOrd="0" parTransId="{A3888A1C-2162-4F11-A127-5BF3A63D2964}" sibTransId="{FD064910-0917-4BBB-96FA-29CE82DF733B}"/>
    <dgm:cxn modelId="{B3255D07-E282-4BAA-8FA3-FCE4DE50466E}" type="presOf" srcId="{6BFC20F5-F149-4687-83FF-3F54B5ED5085}" destId="{8468499C-7AEC-4CF2-9E5C-67FCA946EF14}" srcOrd="0" destOrd="0" presId="urn:microsoft.com/office/officeart/2008/layout/HorizontalMultiLevelHierarchy"/>
    <dgm:cxn modelId="{C186CA13-925F-4589-903B-CEE1698F8B18}" type="presParOf" srcId="{AD75C305-AAF0-4B4E-BF1F-4F2B9CF0652A}" destId="{6664CEAD-4384-4E36-884E-470B839180A4}" srcOrd="0" destOrd="0" presId="urn:microsoft.com/office/officeart/2008/layout/HorizontalMultiLevelHierarchy"/>
    <dgm:cxn modelId="{6B64A354-D98B-4304-AB02-6BC4A1B8C7AE}" type="presParOf" srcId="{6664CEAD-4384-4E36-884E-470B839180A4}" destId="{52519B3D-EFF1-48F8-B02E-4B68AD5CB54F}" srcOrd="0" destOrd="0" presId="urn:microsoft.com/office/officeart/2008/layout/HorizontalMultiLevelHierarchy"/>
    <dgm:cxn modelId="{ED57932D-9307-49A3-9B51-A80F24A4F09D}" type="presParOf" srcId="{6664CEAD-4384-4E36-884E-470B839180A4}" destId="{BF68A42A-7123-4E92-9F55-9B777246423A}" srcOrd="1" destOrd="0" presId="urn:microsoft.com/office/officeart/2008/layout/HorizontalMultiLevelHierarchy"/>
    <dgm:cxn modelId="{434E98A7-D1A9-421D-9D30-AFDCAB9D491E}" type="presParOf" srcId="{BF68A42A-7123-4E92-9F55-9B777246423A}" destId="{D0C12073-BB31-483A-9254-F1E7C34811DB}" srcOrd="0" destOrd="0" presId="urn:microsoft.com/office/officeart/2008/layout/HorizontalMultiLevelHierarchy"/>
    <dgm:cxn modelId="{AEABE048-F8B0-45A0-9C3D-08DA4C46AEEA}" type="presParOf" srcId="{D0C12073-BB31-483A-9254-F1E7C34811DB}" destId="{C4027D46-1CE2-4A9E-9C14-B2E77CA82A8B}" srcOrd="0" destOrd="0" presId="urn:microsoft.com/office/officeart/2008/layout/HorizontalMultiLevelHierarchy"/>
    <dgm:cxn modelId="{D2FBB490-36C5-4FB7-928F-FB45C8768936}" type="presParOf" srcId="{BF68A42A-7123-4E92-9F55-9B777246423A}" destId="{C74CCD49-9EDB-4D55-A745-B27B789C9EC9}" srcOrd="1" destOrd="0" presId="urn:microsoft.com/office/officeart/2008/layout/HorizontalMultiLevelHierarchy"/>
    <dgm:cxn modelId="{F76AEC5E-9D95-40C8-89F7-20FA6EF3DD58}" type="presParOf" srcId="{C74CCD49-9EDB-4D55-A745-B27B789C9EC9}" destId="{0CD84F75-474E-4EA4-A044-056E3F7FB938}" srcOrd="0" destOrd="0" presId="urn:microsoft.com/office/officeart/2008/layout/HorizontalMultiLevelHierarchy"/>
    <dgm:cxn modelId="{C7440D02-94EE-4785-BEC0-96D7FA784D07}" type="presParOf" srcId="{C74CCD49-9EDB-4D55-A745-B27B789C9EC9}" destId="{CE1282CC-4589-4624-AA03-E6B7F55F300E}" srcOrd="1" destOrd="0" presId="urn:microsoft.com/office/officeart/2008/layout/HorizontalMultiLevelHierarchy"/>
    <dgm:cxn modelId="{FC922200-9370-46D7-82E5-3877C9078C04}" type="presParOf" srcId="{BF68A42A-7123-4E92-9F55-9B777246423A}" destId="{8468499C-7AEC-4CF2-9E5C-67FCA946EF14}" srcOrd="2" destOrd="0" presId="urn:microsoft.com/office/officeart/2008/layout/HorizontalMultiLevelHierarchy"/>
    <dgm:cxn modelId="{731696E8-003D-4A2C-BBAE-21ECEE0EFF28}" type="presParOf" srcId="{8468499C-7AEC-4CF2-9E5C-67FCA946EF14}" destId="{A02751A9-4155-4FA1-9359-97AED76651D3}" srcOrd="0" destOrd="0" presId="urn:microsoft.com/office/officeart/2008/layout/HorizontalMultiLevelHierarchy"/>
    <dgm:cxn modelId="{A5C4A33D-FAB3-4F9A-8F16-F5F468101FF4}" type="presParOf" srcId="{BF68A42A-7123-4E92-9F55-9B777246423A}" destId="{34F8D822-AFB7-44F3-8291-51132112D5C7}" srcOrd="3" destOrd="0" presId="urn:microsoft.com/office/officeart/2008/layout/HorizontalMultiLevelHierarchy"/>
    <dgm:cxn modelId="{708BD2A1-DA3A-4F1D-89AD-8FCCD876724B}" type="presParOf" srcId="{34F8D822-AFB7-44F3-8291-51132112D5C7}" destId="{BBBB5687-AA18-42D4-BE45-35E1422D0599}" srcOrd="0" destOrd="0" presId="urn:microsoft.com/office/officeart/2008/layout/HorizontalMultiLevelHierarchy"/>
    <dgm:cxn modelId="{62E61E0E-12BC-4393-A5C1-BC2185EA5A2C}" type="presParOf" srcId="{34F8D822-AFB7-44F3-8291-51132112D5C7}" destId="{6692735C-19B4-427F-B210-910CBAB905F1}" srcOrd="1" destOrd="0" presId="urn:microsoft.com/office/officeart/2008/layout/HorizontalMultiLevelHierarchy"/>
    <dgm:cxn modelId="{E2F61FBC-6FE7-455F-86C2-D6436AB3428B}" type="presParOf" srcId="{BF68A42A-7123-4E92-9F55-9B777246423A}" destId="{805FBCD0-827A-4CD7-A92A-D09984B3D4FD}" srcOrd="4" destOrd="0" presId="urn:microsoft.com/office/officeart/2008/layout/HorizontalMultiLevelHierarchy"/>
    <dgm:cxn modelId="{0C08E6F4-28E9-46F6-AB09-3BB96C126974}" type="presParOf" srcId="{805FBCD0-827A-4CD7-A92A-D09984B3D4FD}" destId="{6C534BED-046D-4154-B671-9C568861BE3B}" srcOrd="0" destOrd="0" presId="urn:microsoft.com/office/officeart/2008/layout/HorizontalMultiLevelHierarchy"/>
    <dgm:cxn modelId="{7C90FF30-8A21-4709-9397-8817E55DE3B0}" type="presParOf" srcId="{BF68A42A-7123-4E92-9F55-9B777246423A}" destId="{F3CCE4BE-9EE0-4D85-80F0-DD6272C8672B}" srcOrd="5" destOrd="0" presId="urn:microsoft.com/office/officeart/2008/layout/HorizontalMultiLevelHierarchy"/>
    <dgm:cxn modelId="{E3A82B2E-E551-42A7-8D1E-2C5302265894}" type="presParOf" srcId="{F3CCE4BE-9EE0-4D85-80F0-DD6272C8672B}" destId="{486A63CA-4BD6-408A-908F-DE1132AC89AB}" srcOrd="0" destOrd="0" presId="urn:microsoft.com/office/officeart/2008/layout/HorizontalMultiLevelHierarchy"/>
    <dgm:cxn modelId="{A88D5D2E-7133-41FB-8253-FC02D87BEF3C}" type="presParOf" srcId="{F3CCE4BE-9EE0-4D85-80F0-DD6272C8672B}" destId="{180588B0-6081-443B-8379-4B77015B9563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461AF91-D63D-4204-8632-391BD4372497}" type="doc">
      <dgm:prSet loTypeId="urn:microsoft.com/office/officeart/2005/8/layout/hierarchy6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hr-HR"/>
        </a:p>
      </dgm:t>
    </dgm:pt>
    <dgm:pt modelId="{1ACC1F6D-2FCB-4ECF-AF57-32AC3BFAD681}">
      <dgm:prSet phldrT="[Text]"/>
      <dgm:spPr/>
      <dgm:t>
        <a:bodyPr/>
        <a:lstStyle/>
        <a:p>
          <a:r>
            <a:rPr lang="hr-HR" dirty="0" smtClean="0"/>
            <a:t>Ponuđena visina ulaganja</a:t>
          </a:r>
          <a:endParaRPr lang="hr-HR" dirty="0"/>
        </a:p>
      </dgm:t>
    </dgm:pt>
    <dgm:pt modelId="{0DAA8BDD-8AB0-4C54-A459-2276CD58DC04}" type="parTrans" cxnId="{504B9EC9-292A-42BA-8636-FA31512921FA}">
      <dgm:prSet/>
      <dgm:spPr/>
      <dgm:t>
        <a:bodyPr/>
        <a:lstStyle/>
        <a:p>
          <a:endParaRPr lang="hr-HR"/>
        </a:p>
      </dgm:t>
    </dgm:pt>
    <dgm:pt modelId="{B711CB28-7B2A-4D71-A70D-4BE1F2FC8E34}" type="sibTrans" cxnId="{504B9EC9-292A-42BA-8636-FA31512921FA}">
      <dgm:prSet/>
      <dgm:spPr/>
      <dgm:t>
        <a:bodyPr/>
        <a:lstStyle/>
        <a:p>
          <a:endParaRPr lang="hr-HR"/>
        </a:p>
      </dgm:t>
    </dgm:pt>
    <dgm:pt modelId="{422F0058-CC2B-4711-BEE5-548E8CD8BAC9}">
      <dgm:prSet phldrT="[Text]"/>
      <dgm:spPr/>
      <dgm:t>
        <a:bodyPr/>
        <a:lstStyle/>
        <a:p>
          <a:r>
            <a:rPr lang="hr-HR" dirty="0" smtClean="0"/>
            <a:t>Vrsta i kvaliteta ulaganja</a:t>
          </a:r>
          <a:endParaRPr lang="hr-HR" dirty="0"/>
        </a:p>
      </dgm:t>
    </dgm:pt>
    <dgm:pt modelId="{7D130E1D-8DDA-463B-A375-0ECB7B56AC95}" type="parTrans" cxnId="{6C928162-857B-4BCD-A924-4FC67D24A8FF}">
      <dgm:prSet/>
      <dgm:spPr/>
      <dgm:t>
        <a:bodyPr/>
        <a:lstStyle/>
        <a:p>
          <a:endParaRPr lang="hr-HR"/>
        </a:p>
      </dgm:t>
    </dgm:pt>
    <dgm:pt modelId="{DF37841A-CCFA-4CEA-A632-08420E53A7C2}" type="sibTrans" cxnId="{6C928162-857B-4BCD-A924-4FC67D24A8FF}">
      <dgm:prSet/>
      <dgm:spPr/>
      <dgm:t>
        <a:bodyPr/>
        <a:lstStyle/>
        <a:p>
          <a:endParaRPr lang="hr-HR"/>
        </a:p>
      </dgm:t>
    </dgm:pt>
    <dgm:pt modelId="{9C936445-CEE0-4631-B35C-51215DA85CD3}">
      <dgm:prSet phldrT="[Text]"/>
      <dgm:spPr/>
      <dgm:t>
        <a:bodyPr/>
        <a:lstStyle/>
        <a:p>
          <a:r>
            <a:rPr lang="hr-HR" dirty="0" smtClean="0"/>
            <a:t>Plan zapošljavanja</a:t>
          </a:r>
          <a:endParaRPr lang="hr-HR" dirty="0"/>
        </a:p>
      </dgm:t>
    </dgm:pt>
    <dgm:pt modelId="{E40B4245-2A29-4FE7-9419-ABB403082A06}" type="parTrans" cxnId="{F2EF361B-18CE-47E0-9D17-D4C20445046D}">
      <dgm:prSet/>
      <dgm:spPr/>
      <dgm:t>
        <a:bodyPr/>
        <a:lstStyle/>
        <a:p>
          <a:endParaRPr lang="hr-HR"/>
        </a:p>
      </dgm:t>
    </dgm:pt>
    <dgm:pt modelId="{1D2210DE-158A-4389-BBB8-8C520EB39ECF}" type="sibTrans" cxnId="{F2EF361B-18CE-47E0-9D17-D4C20445046D}">
      <dgm:prSet/>
      <dgm:spPr/>
      <dgm:t>
        <a:bodyPr/>
        <a:lstStyle/>
        <a:p>
          <a:endParaRPr lang="hr-HR"/>
        </a:p>
      </dgm:t>
    </dgm:pt>
    <dgm:pt modelId="{972E7F1C-C74F-431F-AE81-C2483DA8BBB6}">
      <dgm:prSet phldrT="[Text]"/>
      <dgm:spPr/>
      <dgm:t>
        <a:bodyPr/>
        <a:lstStyle/>
        <a:p>
          <a:r>
            <a:rPr lang="hr-HR" dirty="0" smtClean="0"/>
            <a:t>Doprinos razvoju okruženja</a:t>
          </a:r>
          <a:endParaRPr lang="hr-HR" dirty="0"/>
        </a:p>
      </dgm:t>
    </dgm:pt>
    <dgm:pt modelId="{05A68B8F-ED7A-48DE-8323-86B9D40FF9BF}" type="parTrans" cxnId="{3CEDBAC8-76F3-462F-83A3-CA2DA14D52A6}">
      <dgm:prSet/>
      <dgm:spPr/>
      <dgm:t>
        <a:bodyPr/>
        <a:lstStyle/>
        <a:p>
          <a:endParaRPr lang="hr-HR"/>
        </a:p>
      </dgm:t>
    </dgm:pt>
    <dgm:pt modelId="{D20AFB3E-6510-458B-A98D-45293CA69257}" type="sibTrans" cxnId="{3CEDBAC8-76F3-462F-83A3-CA2DA14D52A6}">
      <dgm:prSet/>
      <dgm:spPr/>
      <dgm:t>
        <a:bodyPr/>
        <a:lstStyle/>
        <a:p>
          <a:endParaRPr lang="hr-HR"/>
        </a:p>
      </dgm:t>
    </dgm:pt>
    <dgm:pt modelId="{2F801E39-6562-4658-8E67-8B1C68ACC0F2}">
      <dgm:prSet phldrT="[Text]"/>
      <dgm:spPr/>
      <dgm:t>
        <a:bodyPr/>
        <a:lstStyle/>
        <a:p>
          <a:r>
            <a:rPr lang="hr-HR" dirty="0" smtClean="0"/>
            <a:t>Brand</a:t>
          </a:r>
          <a:endParaRPr lang="hr-HR" dirty="0"/>
        </a:p>
      </dgm:t>
    </dgm:pt>
    <dgm:pt modelId="{F2F659A1-F024-49C6-B2FA-19ACCF233E36}" type="parTrans" cxnId="{740A76CD-D913-46F8-BB08-6D0AB5016BB8}">
      <dgm:prSet/>
      <dgm:spPr/>
      <dgm:t>
        <a:bodyPr/>
        <a:lstStyle/>
        <a:p>
          <a:endParaRPr lang="hr-HR"/>
        </a:p>
      </dgm:t>
    </dgm:pt>
    <dgm:pt modelId="{6C8E7C63-7B58-4315-907F-6FEA0A5653D0}" type="sibTrans" cxnId="{740A76CD-D913-46F8-BB08-6D0AB5016BB8}">
      <dgm:prSet/>
      <dgm:spPr/>
      <dgm:t>
        <a:bodyPr/>
        <a:lstStyle/>
        <a:p>
          <a:endParaRPr lang="hr-HR"/>
        </a:p>
      </dgm:t>
    </dgm:pt>
    <dgm:pt modelId="{79EF6576-40C4-4941-99CE-1B8FD065AE39}">
      <dgm:prSet phldrT="[Text]"/>
      <dgm:spPr/>
      <dgm:t>
        <a:bodyPr/>
        <a:lstStyle/>
        <a:p>
          <a:r>
            <a:rPr lang="hr-HR" dirty="0" smtClean="0"/>
            <a:t>Održivi razvoj i nove tehnologije</a:t>
          </a:r>
          <a:endParaRPr lang="hr-HR" dirty="0"/>
        </a:p>
      </dgm:t>
    </dgm:pt>
    <dgm:pt modelId="{889F060F-8336-4EBD-89A1-A44DE3BCA0F3}" type="parTrans" cxnId="{46E4DD84-0C0E-467D-A9EC-D5A5AE14E1F5}">
      <dgm:prSet/>
      <dgm:spPr/>
      <dgm:t>
        <a:bodyPr/>
        <a:lstStyle/>
        <a:p>
          <a:endParaRPr lang="hr-HR"/>
        </a:p>
      </dgm:t>
    </dgm:pt>
    <dgm:pt modelId="{ADD15EA8-72B9-4914-9C71-4A6D94090BC6}" type="sibTrans" cxnId="{46E4DD84-0C0E-467D-A9EC-D5A5AE14E1F5}">
      <dgm:prSet/>
      <dgm:spPr/>
      <dgm:t>
        <a:bodyPr/>
        <a:lstStyle/>
        <a:p>
          <a:endParaRPr lang="hr-HR"/>
        </a:p>
      </dgm:t>
    </dgm:pt>
    <dgm:pt modelId="{903BF28C-F3D5-4F18-B09F-41267F3D7CEB}">
      <dgm:prSet phldrT="[Text]"/>
      <dgm:spPr/>
      <dgm:t>
        <a:bodyPr/>
        <a:lstStyle/>
        <a:p>
          <a:r>
            <a:rPr lang="hr-HR" dirty="0" smtClean="0">
              <a:solidFill>
                <a:schemeClr val="tx2"/>
              </a:solidFill>
            </a:rPr>
            <a:t>U slučaju dostave</a:t>
          </a:r>
          <a:endParaRPr lang="hr-HR" dirty="0">
            <a:solidFill>
              <a:schemeClr val="tx2"/>
            </a:solidFill>
          </a:endParaRPr>
        </a:p>
      </dgm:t>
    </dgm:pt>
    <dgm:pt modelId="{5CCEBEED-BAF8-4EC9-A132-B8C9992BFB91}" type="parTrans" cxnId="{59BB218B-D207-456F-96D8-5FBE9FB2B8BE}">
      <dgm:prSet/>
      <dgm:spPr/>
      <dgm:t>
        <a:bodyPr/>
        <a:lstStyle/>
        <a:p>
          <a:endParaRPr lang="hr-HR"/>
        </a:p>
      </dgm:t>
    </dgm:pt>
    <dgm:pt modelId="{AB575B18-D5C0-4CFA-84EC-91906FD1EDA8}" type="sibTrans" cxnId="{59BB218B-D207-456F-96D8-5FBE9FB2B8BE}">
      <dgm:prSet/>
      <dgm:spPr/>
      <dgm:t>
        <a:bodyPr/>
        <a:lstStyle/>
        <a:p>
          <a:endParaRPr lang="hr-HR"/>
        </a:p>
      </dgm:t>
    </dgm:pt>
    <dgm:pt modelId="{77B3EAE9-891B-4C63-B250-0E4B265ECB71}">
      <dgm:prSet phldrT="[Text]"/>
      <dgm:spPr/>
      <dgm:t>
        <a:bodyPr/>
        <a:lstStyle/>
        <a:p>
          <a:r>
            <a:rPr lang="hr-HR" dirty="0" smtClean="0">
              <a:solidFill>
                <a:schemeClr val="tx2"/>
              </a:solidFill>
            </a:rPr>
            <a:t>2 ili više istih ponuda,</a:t>
          </a:r>
          <a:endParaRPr lang="hr-HR" dirty="0">
            <a:solidFill>
              <a:schemeClr val="tx2"/>
            </a:solidFill>
          </a:endParaRPr>
        </a:p>
      </dgm:t>
    </dgm:pt>
    <dgm:pt modelId="{CBDD8646-03C6-4264-A337-B11C65527258}" type="parTrans" cxnId="{9B3654B3-5876-4F91-8B2A-BA934BCFF630}">
      <dgm:prSet/>
      <dgm:spPr/>
      <dgm:t>
        <a:bodyPr/>
        <a:lstStyle/>
        <a:p>
          <a:endParaRPr lang="hr-HR"/>
        </a:p>
      </dgm:t>
    </dgm:pt>
    <dgm:pt modelId="{667C7DBA-A871-4D62-99EA-F94859A8FCE8}" type="sibTrans" cxnId="{9B3654B3-5876-4F91-8B2A-BA934BCFF630}">
      <dgm:prSet/>
      <dgm:spPr/>
      <dgm:t>
        <a:bodyPr/>
        <a:lstStyle/>
        <a:p>
          <a:endParaRPr lang="hr-HR"/>
        </a:p>
      </dgm:t>
    </dgm:pt>
    <dgm:pt modelId="{EDEA45D8-4492-4579-960F-F2303EFA685C}">
      <dgm:prSet phldrT="[Text]"/>
      <dgm:spPr/>
      <dgm:t>
        <a:bodyPr/>
        <a:lstStyle/>
        <a:p>
          <a:r>
            <a:rPr lang="hr-HR" dirty="0" smtClean="0">
              <a:solidFill>
                <a:schemeClr val="tx2"/>
              </a:solidFill>
            </a:rPr>
            <a:t>određuju se dodatni obvezni uvjeti koje ponuditelj treba ispunjavati </a:t>
          </a:r>
          <a:endParaRPr lang="hr-HR" dirty="0">
            <a:solidFill>
              <a:schemeClr val="tx2"/>
            </a:solidFill>
          </a:endParaRPr>
        </a:p>
      </dgm:t>
    </dgm:pt>
    <dgm:pt modelId="{7ABDAA53-750A-44A3-9A5F-BC295CC685B6}" type="parTrans" cxnId="{A1F1A37D-BE54-4B24-88B8-272B1460CC9F}">
      <dgm:prSet/>
      <dgm:spPr/>
      <dgm:t>
        <a:bodyPr/>
        <a:lstStyle/>
        <a:p>
          <a:endParaRPr lang="hr-HR"/>
        </a:p>
      </dgm:t>
    </dgm:pt>
    <dgm:pt modelId="{9E54DEBB-F53E-44FA-9C5E-3717A04CB8C0}" type="sibTrans" cxnId="{A1F1A37D-BE54-4B24-88B8-272B1460CC9F}">
      <dgm:prSet/>
      <dgm:spPr/>
      <dgm:t>
        <a:bodyPr/>
        <a:lstStyle/>
        <a:p>
          <a:endParaRPr lang="hr-HR"/>
        </a:p>
      </dgm:t>
    </dgm:pt>
    <dgm:pt modelId="{7142A7D0-95CE-4DC6-BC20-ED74F6E98FC1}" type="pres">
      <dgm:prSet presAssocID="{1461AF91-D63D-4204-8632-391BD4372497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81C0ADDD-4225-4491-856F-C477E442E55A}" type="pres">
      <dgm:prSet presAssocID="{1461AF91-D63D-4204-8632-391BD4372497}" presName="hierFlow" presStyleCnt="0"/>
      <dgm:spPr/>
    </dgm:pt>
    <dgm:pt modelId="{FD8E61CF-0F89-48F1-97BF-0F4BE33E1D9B}" type="pres">
      <dgm:prSet presAssocID="{1461AF91-D63D-4204-8632-391BD4372497}" presName="firstBuf" presStyleCnt="0"/>
      <dgm:spPr/>
    </dgm:pt>
    <dgm:pt modelId="{72FE4FFC-AB0A-4F9F-9EE7-F1EB1DABC13D}" type="pres">
      <dgm:prSet presAssocID="{1461AF91-D63D-4204-8632-391BD4372497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DFF16CEE-D0D6-4DD7-BE2F-0507BCBCD8CB}" type="pres">
      <dgm:prSet presAssocID="{1ACC1F6D-2FCB-4ECF-AF57-32AC3BFAD681}" presName="Name14" presStyleCnt="0"/>
      <dgm:spPr/>
    </dgm:pt>
    <dgm:pt modelId="{FAA75B1C-20F9-4F53-A985-A029C2AB380F}" type="pres">
      <dgm:prSet presAssocID="{1ACC1F6D-2FCB-4ECF-AF57-32AC3BFAD681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062145F2-07BC-4D01-A26E-D3F0E8970587}" type="pres">
      <dgm:prSet presAssocID="{1ACC1F6D-2FCB-4ECF-AF57-32AC3BFAD681}" presName="hierChild2" presStyleCnt="0"/>
      <dgm:spPr/>
    </dgm:pt>
    <dgm:pt modelId="{6D004ABF-C78B-4D05-8E00-2A1CFAAE8D38}" type="pres">
      <dgm:prSet presAssocID="{7D130E1D-8DDA-463B-A375-0ECB7B56AC95}" presName="Name19" presStyleLbl="parChTrans1D2" presStyleIdx="0" presStyleCnt="2"/>
      <dgm:spPr/>
      <dgm:t>
        <a:bodyPr/>
        <a:lstStyle/>
        <a:p>
          <a:endParaRPr lang="hr-HR"/>
        </a:p>
      </dgm:t>
    </dgm:pt>
    <dgm:pt modelId="{4BE57217-3FCF-42F4-BFF0-19AF4E6E1C56}" type="pres">
      <dgm:prSet presAssocID="{422F0058-CC2B-4711-BEE5-548E8CD8BAC9}" presName="Name21" presStyleCnt="0"/>
      <dgm:spPr/>
    </dgm:pt>
    <dgm:pt modelId="{664F3F56-3B39-4657-9DB8-EC9E936F0EE1}" type="pres">
      <dgm:prSet presAssocID="{422F0058-CC2B-4711-BEE5-548E8CD8BAC9}" presName="level2Shape" presStyleLbl="node2" presStyleIdx="0" presStyleCnt="2"/>
      <dgm:spPr/>
      <dgm:t>
        <a:bodyPr/>
        <a:lstStyle/>
        <a:p>
          <a:endParaRPr lang="hr-HR"/>
        </a:p>
      </dgm:t>
    </dgm:pt>
    <dgm:pt modelId="{2B00E34F-6F1E-4FA1-9BBA-3A4143F21611}" type="pres">
      <dgm:prSet presAssocID="{422F0058-CC2B-4711-BEE5-548E8CD8BAC9}" presName="hierChild3" presStyleCnt="0"/>
      <dgm:spPr/>
    </dgm:pt>
    <dgm:pt modelId="{FDA2D049-EBE0-41F1-88E5-B37140409D51}" type="pres">
      <dgm:prSet presAssocID="{E40B4245-2A29-4FE7-9419-ABB403082A06}" presName="Name19" presStyleLbl="parChTrans1D3" presStyleIdx="0" presStyleCnt="3"/>
      <dgm:spPr/>
      <dgm:t>
        <a:bodyPr/>
        <a:lstStyle/>
        <a:p>
          <a:endParaRPr lang="hr-HR"/>
        </a:p>
      </dgm:t>
    </dgm:pt>
    <dgm:pt modelId="{70347E6A-0154-4A32-93BE-03D06E5007F4}" type="pres">
      <dgm:prSet presAssocID="{9C936445-CEE0-4631-B35C-51215DA85CD3}" presName="Name21" presStyleCnt="0"/>
      <dgm:spPr/>
    </dgm:pt>
    <dgm:pt modelId="{7B586517-3EF4-4C27-8190-77E6BFB529C6}" type="pres">
      <dgm:prSet presAssocID="{9C936445-CEE0-4631-B35C-51215DA85CD3}" presName="level2Shape" presStyleLbl="node3" presStyleIdx="0" presStyleCnt="3"/>
      <dgm:spPr/>
      <dgm:t>
        <a:bodyPr/>
        <a:lstStyle/>
        <a:p>
          <a:endParaRPr lang="hr-HR"/>
        </a:p>
      </dgm:t>
    </dgm:pt>
    <dgm:pt modelId="{B1D5A203-DE12-46EA-B1CE-AEEC1618E14D}" type="pres">
      <dgm:prSet presAssocID="{9C936445-CEE0-4631-B35C-51215DA85CD3}" presName="hierChild3" presStyleCnt="0"/>
      <dgm:spPr/>
    </dgm:pt>
    <dgm:pt modelId="{1938D30D-1F39-4F41-AB3C-AECD69083E89}" type="pres">
      <dgm:prSet presAssocID="{05A68B8F-ED7A-48DE-8323-86B9D40FF9BF}" presName="Name19" presStyleLbl="parChTrans1D3" presStyleIdx="1" presStyleCnt="3"/>
      <dgm:spPr/>
      <dgm:t>
        <a:bodyPr/>
        <a:lstStyle/>
        <a:p>
          <a:endParaRPr lang="hr-HR"/>
        </a:p>
      </dgm:t>
    </dgm:pt>
    <dgm:pt modelId="{7A96DCA9-DFF1-434B-8588-67BCDDF68007}" type="pres">
      <dgm:prSet presAssocID="{972E7F1C-C74F-431F-AE81-C2483DA8BBB6}" presName="Name21" presStyleCnt="0"/>
      <dgm:spPr/>
    </dgm:pt>
    <dgm:pt modelId="{C781FE1F-E046-4BC4-8327-C9BE67EACD01}" type="pres">
      <dgm:prSet presAssocID="{972E7F1C-C74F-431F-AE81-C2483DA8BBB6}" presName="level2Shape" presStyleLbl="node3" presStyleIdx="1" presStyleCnt="3"/>
      <dgm:spPr/>
      <dgm:t>
        <a:bodyPr/>
        <a:lstStyle/>
        <a:p>
          <a:endParaRPr lang="hr-HR"/>
        </a:p>
      </dgm:t>
    </dgm:pt>
    <dgm:pt modelId="{4BD4229B-9835-4E9F-8293-D9DDD2531C3B}" type="pres">
      <dgm:prSet presAssocID="{972E7F1C-C74F-431F-AE81-C2483DA8BBB6}" presName="hierChild3" presStyleCnt="0"/>
      <dgm:spPr/>
    </dgm:pt>
    <dgm:pt modelId="{23C48678-5870-45D3-A98A-A17EDCD8E2EC}" type="pres">
      <dgm:prSet presAssocID="{F2F659A1-F024-49C6-B2FA-19ACCF233E36}" presName="Name19" presStyleLbl="parChTrans1D2" presStyleIdx="1" presStyleCnt="2"/>
      <dgm:spPr/>
      <dgm:t>
        <a:bodyPr/>
        <a:lstStyle/>
        <a:p>
          <a:endParaRPr lang="hr-HR"/>
        </a:p>
      </dgm:t>
    </dgm:pt>
    <dgm:pt modelId="{C577ACCB-4529-4C5D-A234-4F7B6D51BC27}" type="pres">
      <dgm:prSet presAssocID="{2F801E39-6562-4658-8E67-8B1C68ACC0F2}" presName="Name21" presStyleCnt="0"/>
      <dgm:spPr/>
    </dgm:pt>
    <dgm:pt modelId="{0C295A82-3C98-4FA4-B6E6-8C501B007909}" type="pres">
      <dgm:prSet presAssocID="{2F801E39-6562-4658-8E67-8B1C68ACC0F2}" presName="level2Shape" presStyleLbl="node2" presStyleIdx="1" presStyleCnt="2"/>
      <dgm:spPr/>
      <dgm:t>
        <a:bodyPr/>
        <a:lstStyle/>
        <a:p>
          <a:endParaRPr lang="hr-HR"/>
        </a:p>
      </dgm:t>
    </dgm:pt>
    <dgm:pt modelId="{86128B22-814F-4009-94EA-DC39870CF6B6}" type="pres">
      <dgm:prSet presAssocID="{2F801E39-6562-4658-8E67-8B1C68ACC0F2}" presName="hierChild3" presStyleCnt="0"/>
      <dgm:spPr/>
    </dgm:pt>
    <dgm:pt modelId="{1A19E643-2DA2-48A3-9108-EE8B04ABCF50}" type="pres">
      <dgm:prSet presAssocID="{889F060F-8336-4EBD-89A1-A44DE3BCA0F3}" presName="Name19" presStyleLbl="parChTrans1D3" presStyleIdx="2" presStyleCnt="3"/>
      <dgm:spPr/>
      <dgm:t>
        <a:bodyPr/>
        <a:lstStyle/>
        <a:p>
          <a:endParaRPr lang="hr-HR"/>
        </a:p>
      </dgm:t>
    </dgm:pt>
    <dgm:pt modelId="{9522A604-4530-4E6A-B39E-4DF46184025C}" type="pres">
      <dgm:prSet presAssocID="{79EF6576-40C4-4941-99CE-1B8FD065AE39}" presName="Name21" presStyleCnt="0"/>
      <dgm:spPr/>
    </dgm:pt>
    <dgm:pt modelId="{203EE576-0E85-4CDA-B24D-6E623300D58E}" type="pres">
      <dgm:prSet presAssocID="{79EF6576-40C4-4941-99CE-1B8FD065AE39}" presName="level2Shape" presStyleLbl="node3" presStyleIdx="2" presStyleCnt="3"/>
      <dgm:spPr/>
      <dgm:t>
        <a:bodyPr/>
        <a:lstStyle/>
        <a:p>
          <a:endParaRPr lang="hr-HR"/>
        </a:p>
      </dgm:t>
    </dgm:pt>
    <dgm:pt modelId="{D279651E-1FDE-4437-AAF5-14F0053C143E}" type="pres">
      <dgm:prSet presAssocID="{79EF6576-40C4-4941-99CE-1B8FD065AE39}" presName="hierChild3" presStyleCnt="0"/>
      <dgm:spPr/>
    </dgm:pt>
    <dgm:pt modelId="{0521A75A-4C2A-4FD7-9BD0-0C4FE3377ED9}" type="pres">
      <dgm:prSet presAssocID="{1461AF91-D63D-4204-8632-391BD4372497}" presName="bgShapesFlow" presStyleCnt="0"/>
      <dgm:spPr/>
    </dgm:pt>
    <dgm:pt modelId="{8C93E8BB-2421-4295-890A-5421088B85F1}" type="pres">
      <dgm:prSet presAssocID="{903BF28C-F3D5-4F18-B09F-41267F3D7CEB}" presName="rectComp" presStyleCnt="0"/>
      <dgm:spPr/>
    </dgm:pt>
    <dgm:pt modelId="{919E80C0-3572-4C45-9863-3F6A9AF2CD1D}" type="pres">
      <dgm:prSet presAssocID="{903BF28C-F3D5-4F18-B09F-41267F3D7CEB}" presName="bgRect" presStyleLbl="bgShp" presStyleIdx="0" presStyleCnt="3" custLinFactNeighborX="1677" custLinFactNeighborY="-45"/>
      <dgm:spPr/>
      <dgm:t>
        <a:bodyPr/>
        <a:lstStyle/>
        <a:p>
          <a:endParaRPr lang="hr-HR"/>
        </a:p>
      </dgm:t>
    </dgm:pt>
    <dgm:pt modelId="{7B8AA30C-4735-4F7C-A128-C36700EB51C2}" type="pres">
      <dgm:prSet presAssocID="{903BF28C-F3D5-4F18-B09F-41267F3D7CEB}" presName="bgRectTx" presStyleLbl="bgShp" presStyleIdx="0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214344B-2C28-48D5-9FD6-C4A7F7E4A7C7}" type="pres">
      <dgm:prSet presAssocID="{903BF28C-F3D5-4F18-B09F-41267F3D7CEB}" presName="spComp" presStyleCnt="0"/>
      <dgm:spPr/>
    </dgm:pt>
    <dgm:pt modelId="{84F8AD40-1CBF-4761-95B7-3BCB009078E3}" type="pres">
      <dgm:prSet presAssocID="{903BF28C-F3D5-4F18-B09F-41267F3D7CEB}" presName="vSp" presStyleCnt="0"/>
      <dgm:spPr/>
    </dgm:pt>
    <dgm:pt modelId="{49AAE83E-679F-4E41-B903-2F2FB703CE46}" type="pres">
      <dgm:prSet presAssocID="{77B3EAE9-891B-4C63-B250-0E4B265ECB71}" presName="rectComp" presStyleCnt="0"/>
      <dgm:spPr/>
    </dgm:pt>
    <dgm:pt modelId="{2282573E-735A-4FB6-AACF-9B42771572BB}" type="pres">
      <dgm:prSet presAssocID="{77B3EAE9-891B-4C63-B250-0E4B265ECB71}" presName="bgRect" presStyleLbl="bgShp" presStyleIdx="1" presStyleCnt="3"/>
      <dgm:spPr/>
      <dgm:t>
        <a:bodyPr/>
        <a:lstStyle/>
        <a:p>
          <a:endParaRPr lang="hr-HR"/>
        </a:p>
      </dgm:t>
    </dgm:pt>
    <dgm:pt modelId="{BC84E2E9-796C-4D59-BCFD-FDB68F56270B}" type="pres">
      <dgm:prSet presAssocID="{77B3EAE9-891B-4C63-B250-0E4B265ECB71}" presName="bgRectTx" presStyleLbl="bgShp" presStyleIdx="1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09312C5-89C6-49C3-AF3A-F2B6DDAC7071}" type="pres">
      <dgm:prSet presAssocID="{77B3EAE9-891B-4C63-B250-0E4B265ECB71}" presName="spComp" presStyleCnt="0"/>
      <dgm:spPr/>
    </dgm:pt>
    <dgm:pt modelId="{993A178E-A162-432E-9A97-593CF961F1E7}" type="pres">
      <dgm:prSet presAssocID="{77B3EAE9-891B-4C63-B250-0E4B265ECB71}" presName="vSp" presStyleCnt="0"/>
      <dgm:spPr/>
    </dgm:pt>
    <dgm:pt modelId="{5A9FE89A-0ABF-448E-B06C-500C04C1A3BF}" type="pres">
      <dgm:prSet presAssocID="{EDEA45D8-4492-4579-960F-F2303EFA685C}" presName="rectComp" presStyleCnt="0"/>
      <dgm:spPr/>
    </dgm:pt>
    <dgm:pt modelId="{27272841-ACDE-4A01-8545-9A2D1750821D}" type="pres">
      <dgm:prSet presAssocID="{EDEA45D8-4492-4579-960F-F2303EFA685C}" presName="bgRect" presStyleLbl="bgShp" presStyleIdx="2" presStyleCnt="3" custLinFactNeighborX="1677" custLinFactNeighborY="29284"/>
      <dgm:spPr/>
      <dgm:t>
        <a:bodyPr/>
        <a:lstStyle/>
        <a:p>
          <a:endParaRPr lang="hr-HR"/>
        </a:p>
      </dgm:t>
    </dgm:pt>
    <dgm:pt modelId="{DA9C13D3-AD66-40D9-B478-CA8D722E7407}" type="pres">
      <dgm:prSet presAssocID="{EDEA45D8-4492-4579-960F-F2303EFA685C}" presName="bgRectTx" presStyleLbl="bgShp" presStyleIdx="2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7D43EC99-B8AD-49FD-9666-4F23649F6334}" type="presOf" srcId="{903BF28C-F3D5-4F18-B09F-41267F3D7CEB}" destId="{919E80C0-3572-4C45-9863-3F6A9AF2CD1D}" srcOrd="0" destOrd="0" presId="urn:microsoft.com/office/officeart/2005/8/layout/hierarchy6"/>
    <dgm:cxn modelId="{F80D8D98-1969-41F7-8E32-E9179B15F3F9}" type="presOf" srcId="{889F060F-8336-4EBD-89A1-A44DE3BCA0F3}" destId="{1A19E643-2DA2-48A3-9108-EE8B04ABCF50}" srcOrd="0" destOrd="0" presId="urn:microsoft.com/office/officeart/2005/8/layout/hierarchy6"/>
    <dgm:cxn modelId="{0B57DEE4-7B26-4566-8B84-E7466940D3B2}" type="presOf" srcId="{972E7F1C-C74F-431F-AE81-C2483DA8BBB6}" destId="{C781FE1F-E046-4BC4-8327-C9BE67EACD01}" srcOrd="0" destOrd="0" presId="urn:microsoft.com/office/officeart/2005/8/layout/hierarchy6"/>
    <dgm:cxn modelId="{F12FBA0E-DDEB-4524-9F38-CD8F4D5B8217}" type="presOf" srcId="{EDEA45D8-4492-4579-960F-F2303EFA685C}" destId="{DA9C13D3-AD66-40D9-B478-CA8D722E7407}" srcOrd="1" destOrd="0" presId="urn:microsoft.com/office/officeart/2005/8/layout/hierarchy6"/>
    <dgm:cxn modelId="{12CB1DB3-4F48-42D3-976B-2AB2D031230B}" type="presOf" srcId="{9C936445-CEE0-4631-B35C-51215DA85CD3}" destId="{7B586517-3EF4-4C27-8190-77E6BFB529C6}" srcOrd="0" destOrd="0" presId="urn:microsoft.com/office/officeart/2005/8/layout/hierarchy6"/>
    <dgm:cxn modelId="{F2EF361B-18CE-47E0-9D17-D4C20445046D}" srcId="{422F0058-CC2B-4711-BEE5-548E8CD8BAC9}" destId="{9C936445-CEE0-4631-B35C-51215DA85CD3}" srcOrd="0" destOrd="0" parTransId="{E40B4245-2A29-4FE7-9419-ABB403082A06}" sibTransId="{1D2210DE-158A-4389-BBB8-8C520EB39ECF}"/>
    <dgm:cxn modelId="{7087662F-B9C4-4F24-82AF-6A83ABAD994E}" type="presOf" srcId="{E40B4245-2A29-4FE7-9419-ABB403082A06}" destId="{FDA2D049-EBE0-41F1-88E5-B37140409D51}" srcOrd="0" destOrd="0" presId="urn:microsoft.com/office/officeart/2005/8/layout/hierarchy6"/>
    <dgm:cxn modelId="{B53083D6-CB48-41DA-AA09-03C92550C539}" type="presOf" srcId="{EDEA45D8-4492-4579-960F-F2303EFA685C}" destId="{27272841-ACDE-4A01-8545-9A2D1750821D}" srcOrd="0" destOrd="0" presId="urn:microsoft.com/office/officeart/2005/8/layout/hierarchy6"/>
    <dgm:cxn modelId="{2FC60A4E-01DF-491A-829B-76C610C7C2EE}" type="presOf" srcId="{F2F659A1-F024-49C6-B2FA-19ACCF233E36}" destId="{23C48678-5870-45D3-A98A-A17EDCD8E2EC}" srcOrd="0" destOrd="0" presId="urn:microsoft.com/office/officeart/2005/8/layout/hierarchy6"/>
    <dgm:cxn modelId="{B79B0C65-DBD4-4C74-9F46-7DA715A79556}" type="presOf" srcId="{422F0058-CC2B-4711-BEE5-548E8CD8BAC9}" destId="{664F3F56-3B39-4657-9DB8-EC9E936F0EE1}" srcOrd="0" destOrd="0" presId="urn:microsoft.com/office/officeart/2005/8/layout/hierarchy6"/>
    <dgm:cxn modelId="{504B9EC9-292A-42BA-8636-FA31512921FA}" srcId="{1461AF91-D63D-4204-8632-391BD4372497}" destId="{1ACC1F6D-2FCB-4ECF-AF57-32AC3BFAD681}" srcOrd="0" destOrd="0" parTransId="{0DAA8BDD-8AB0-4C54-A459-2276CD58DC04}" sibTransId="{B711CB28-7B2A-4D71-A70D-4BE1F2FC8E34}"/>
    <dgm:cxn modelId="{823458DB-D106-4603-AE64-9936343CC377}" type="presOf" srcId="{2F801E39-6562-4658-8E67-8B1C68ACC0F2}" destId="{0C295A82-3C98-4FA4-B6E6-8C501B007909}" srcOrd="0" destOrd="0" presId="urn:microsoft.com/office/officeart/2005/8/layout/hierarchy6"/>
    <dgm:cxn modelId="{42685023-C830-435E-ADBC-131BCD2FFFCD}" type="presOf" srcId="{77B3EAE9-891B-4C63-B250-0E4B265ECB71}" destId="{BC84E2E9-796C-4D59-BCFD-FDB68F56270B}" srcOrd="1" destOrd="0" presId="urn:microsoft.com/office/officeart/2005/8/layout/hierarchy6"/>
    <dgm:cxn modelId="{56AD2822-2EB6-4105-AE24-0BC938DA35D0}" type="presOf" srcId="{05A68B8F-ED7A-48DE-8323-86B9D40FF9BF}" destId="{1938D30D-1F39-4F41-AB3C-AECD69083E89}" srcOrd="0" destOrd="0" presId="urn:microsoft.com/office/officeart/2005/8/layout/hierarchy6"/>
    <dgm:cxn modelId="{A1F1A37D-BE54-4B24-88B8-272B1460CC9F}" srcId="{1461AF91-D63D-4204-8632-391BD4372497}" destId="{EDEA45D8-4492-4579-960F-F2303EFA685C}" srcOrd="3" destOrd="0" parTransId="{7ABDAA53-750A-44A3-9A5F-BC295CC685B6}" sibTransId="{9E54DEBB-F53E-44FA-9C5E-3717A04CB8C0}"/>
    <dgm:cxn modelId="{4DD61616-C8CB-4F86-850B-6485F8643508}" type="presOf" srcId="{79EF6576-40C4-4941-99CE-1B8FD065AE39}" destId="{203EE576-0E85-4CDA-B24D-6E623300D58E}" srcOrd="0" destOrd="0" presId="urn:microsoft.com/office/officeart/2005/8/layout/hierarchy6"/>
    <dgm:cxn modelId="{46E4DD84-0C0E-467D-A9EC-D5A5AE14E1F5}" srcId="{2F801E39-6562-4658-8E67-8B1C68ACC0F2}" destId="{79EF6576-40C4-4941-99CE-1B8FD065AE39}" srcOrd="0" destOrd="0" parTransId="{889F060F-8336-4EBD-89A1-A44DE3BCA0F3}" sibTransId="{ADD15EA8-72B9-4914-9C71-4A6D94090BC6}"/>
    <dgm:cxn modelId="{9B3654B3-5876-4F91-8B2A-BA934BCFF630}" srcId="{1461AF91-D63D-4204-8632-391BD4372497}" destId="{77B3EAE9-891B-4C63-B250-0E4B265ECB71}" srcOrd="2" destOrd="0" parTransId="{CBDD8646-03C6-4264-A337-B11C65527258}" sibTransId="{667C7DBA-A871-4D62-99EA-F94859A8FCE8}"/>
    <dgm:cxn modelId="{4D7DEB07-7D9C-4360-B6F8-7F0240433D66}" type="presOf" srcId="{7D130E1D-8DDA-463B-A375-0ECB7B56AC95}" destId="{6D004ABF-C78B-4D05-8E00-2A1CFAAE8D38}" srcOrd="0" destOrd="0" presId="urn:microsoft.com/office/officeart/2005/8/layout/hierarchy6"/>
    <dgm:cxn modelId="{3CEDBAC8-76F3-462F-83A3-CA2DA14D52A6}" srcId="{422F0058-CC2B-4711-BEE5-548E8CD8BAC9}" destId="{972E7F1C-C74F-431F-AE81-C2483DA8BBB6}" srcOrd="1" destOrd="0" parTransId="{05A68B8F-ED7A-48DE-8323-86B9D40FF9BF}" sibTransId="{D20AFB3E-6510-458B-A98D-45293CA69257}"/>
    <dgm:cxn modelId="{59BB218B-D207-456F-96D8-5FBE9FB2B8BE}" srcId="{1461AF91-D63D-4204-8632-391BD4372497}" destId="{903BF28C-F3D5-4F18-B09F-41267F3D7CEB}" srcOrd="1" destOrd="0" parTransId="{5CCEBEED-BAF8-4EC9-A132-B8C9992BFB91}" sibTransId="{AB575B18-D5C0-4CFA-84EC-91906FD1EDA8}"/>
    <dgm:cxn modelId="{740A76CD-D913-46F8-BB08-6D0AB5016BB8}" srcId="{1ACC1F6D-2FCB-4ECF-AF57-32AC3BFAD681}" destId="{2F801E39-6562-4658-8E67-8B1C68ACC0F2}" srcOrd="1" destOrd="0" parTransId="{F2F659A1-F024-49C6-B2FA-19ACCF233E36}" sibTransId="{6C8E7C63-7B58-4315-907F-6FEA0A5653D0}"/>
    <dgm:cxn modelId="{086D1664-DBA6-47A6-8B65-52550A111200}" type="presOf" srcId="{77B3EAE9-891B-4C63-B250-0E4B265ECB71}" destId="{2282573E-735A-4FB6-AACF-9B42771572BB}" srcOrd="0" destOrd="0" presId="urn:microsoft.com/office/officeart/2005/8/layout/hierarchy6"/>
    <dgm:cxn modelId="{B35440F6-BE47-4B85-9257-B5A2AC8CC08D}" type="presOf" srcId="{903BF28C-F3D5-4F18-B09F-41267F3D7CEB}" destId="{7B8AA30C-4735-4F7C-A128-C36700EB51C2}" srcOrd="1" destOrd="0" presId="urn:microsoft.com/office/officeart/2005/8/layout/hierarchy6"/>
    <dgm:cxn modelId="{17073D07-F212-46AC-8E17-01716FE79EF5}" type="presOf" srcId="{1ACC1F6D-2FCB-4ECF-AF57-32AC3BFAD681}" destId="{FAA75B1C-20F9-4F53-A985-A029C2AB380F}" srcOrd="0" destOrd="0" presId="urn:microsoft.com/office/officeart/2005/8/layout/hierarchy6"/>
    <dgm:cxn modelId="{6C928162-857B-4BCD-A924-4FC67D24A8FF}" srcId="{1ACC1F6D-2FCB-4ECF-AF57-32AC3BFAD681}" destId="{422F0058-CC2B-4711-BEE5-548E8CD8BAC9}" srcOrd="0" destOrd="0" parTransId="{7D130E1D-8DDA-463B-A375-0ECB7B56AC95}" sibTransId="{DF37841A-CCFA-4CEA-A632-08420E53A7C2}"/>
    <dgm:cxn modelId="{6C1A1E10-E322-4DA1-B2AF-FA887B45D31C}" type="presOf" srcId="{1461AF91-D63D-4204-8632-391BD4372497}" destId="{7142A7D0-95CE-4DC6-BC20-ED74F6E98FC1}" srcOrd="0" destOrd="0" presId="urn:microsoft.com/office/officeart/2005/8/layout/hierarchy6"/>
    <dgm:cxn modelId="{AE0442C0-B88D-4FA5-AE37-983DA76A6CE2}" type="presParOf" srcId="{7142A7D0-95CE-4DC6-BC20-ED74F6E98FC1}" destId="{81C0ADDD-4225-4491-856F-C477E442E55A}" srcOrd="0" destOrd="0" presId="urn:microsoft.com/office/officeart/2005/8/layout/hierarchy6"/>
    <dgm:cxn modelId="{0C2700FF-DD04-4079-BC93-D7753165C9C1}" type="presParOf" srcId="{81C0ADDD-4225-4491-856F-C477E442E55A}" destId="{FD8E61CF-0F89-48F1-97BF-0F4BE33E1D9B}" srcOrd="0" destOrd="0" presId="urn:microsoft.com/office/officeart/2005/8/layout/hierarchy6"/>
    <dgm:cxn modelId="{80AA7E7E-00D2-4F14-8632-1D52043C1303}" type="presParOf" srcId="{81C0ADDD-4225-4491-856F-C477E442E55A}" destId="{72FE4FFC-AB0A-4F9F-9EE7-F1EB1DABC13D}" srcOrd="1" destOrd="0" presId="urn:microsoft.com/office/officeart/2005/8/layout/hierarchy6"/>
    <dgm:cxn modelId="{5B87F171-2808-4D8A-B2A2-505EA8C99601}" type="presParOf" srcId="{72FE4FFC-AB0A-4F9F-9EE7-F1EB1DABC13D}" destId="{DFF16CEE-D0D6-4DD7-BE2F-0507BCBCD8CB}" srcOrd="0" destOrd="0" presId="urn:microsoft.com/office/officeart/2005/8/layout/hierarchy6"/>
    <dgm:cxn modelId="{105CD63C-AAC6-49FD-80CD-007187158ACF}" type="presParOf" srcId="{DFF16CEE-D0D6-4DD7-BE2F-0507BCBCD8CB}" destId="{FAA75B1C-20F9-4F53-A985-A029C2AB380F}" srcOrd="0" destOrd="0" presId="urn:microsoft.com/office/officeart/2005/8/layout/hierarchy6"/>
    <dgm:cxn modelId="{497FBB93-8935-4FD6-A4BB-003F9ABB55A8}" type="presParOf" srcId="{DFF16CEE-D0D6-4DD7-BE2F-0507BCBCD8CB}" destId="{062145F2-07BC-4D01-A26E-D3F0E8970587}" srcOrd="1" destOrd="0" presId="urn:microsoft.com/office/officeart/2005/8/layout/hierarchy6"/>
    <dgm:cxn modelId="{838232B1-8708-42C4-99EA-07DB938AAB99}" type="presParOf" srcId="{062145F2-07BC-4D01-A26E-D3F0E8970587}" destId="{6D004ABF-C78B-4D05-8E00-2A1CFAAE8D38}" srcOrd="0" destOrd="0" presId="urn:microsoft.com/office/officeart/2005/8/layout/hierarchy6"/>
    <dgm:cxn modelId="{79FA9233-D782-45D5-BBE1-BFDAC6A995AC}" type="presParOf" srcId="{062145F2-07BC-4D01-A26E-D3F0E8970587}" destId="{4BE57217-3FCF-42F4-BFF0-19AF4E6E1C56}" srcOrd="1" destOrd="0" presId="urn:microsoft.com/office/officeart/2005/8/layout/hierarchy6"/>
    <dgm:cxn modelId="{78A7B793-D84A-44A9-A7AA-C8F30182D943}" type="presParOf" srcId="{4BE57217-3FCF-42F4-BFF0-19AF4E6E1C56}" destId="{664F3F56-3B39-4657-9DB8-EC9E936F0EE1}" srcOrd="0" destOrd="0" presId="urn:microsoft.com/office/officeart/2005/8/layout/hierarchy6"/>
    <dgm:cxn modelId="{4A64A819-34BD-446B-AFA3-03046E43F2DE}" type="presParOf" srcId="{4BE57217-3FCF-42F4-BFF0-19AF4E6E1C56}" destId="{2B00E34F-6F1E-4FA1-9BBA-3A4143F21611}" srcOrd="1" destOrd="0" presId="urn:microsoft.com/office/officeart/2005/8/layout/hierarchy6"/>
    <dgm:cxn modelId="{A1C26BF5-B594-4E29-BE2A-35AFF12DC40A}" type="presParOf" srcId="{2B00E34F-6F1E-4FA1-9BBA-3A4143F21611}" destId="{FDA2D049-EBE0-41F1-88E5-B37140409D51}" srcOrd="0" destOrd="0" presId="urn:microsoft.com/office/officeart/2005/8/layout/hierarchy6"/>
    <dgm:cxn modelId="{468E4C21-B6FF-4A0D-B685-BECC92C5BF6B}" type="presParOf" srcId="{2B00E34F-6F1E-4FA1-9BBA-3A4143F21611}" destId="{70347E6A-0154-4A32-93BE-03D06E5007F4}" srcOrd="1" destOrd="0" presId="urn:microsoft.com/office/officeart/2005/8/layout/hierarchy6"/>
    <dgm:cxn modelId="{3C350160-0910-4236-82EA-EFAB9CCDC067}" type="presParOf" srcId="{70347E6A-0154-4A32-93BE-03D06E5007F4}" destId="{7B586517-3EF4-4C27-8190-77E6BFB529C6}" srcOrd="0" destOrd="0" presId="urn:microsoft.com/office/officeart/2005/8/layout/hierarchy6"/>
    <dgm:cxn modelId="{ED3D866A-1A73-4156-9C35-F0679A634F2F}" type="presParOf" srcId="{70347E6A-0154-4A32-93BE-03D06E5007F4}" destId="{B1D5A203-DE12-46EA-B1CE-AEEC1618E14D}" srcOrd="1" destOrd="0" presId="urn:microsoft.com/office/officeart/2005/8/layout/hierarchy6"/>
    <dgm:cxn modelId="{256A72CE-0C36-4BD4-B2C0-7D3D67AAC246}" type="presParOf" srcId="{2B00E34F-6F1E-4FA1-9BBA-3A4143F21611}" destId="{1938D30D-1F39-4F41-AB3C-AECD69083E89}" srcOrd="2" destOrd="0" presId="urn:microsoft.com/office/officeart/2005/8/layout/hierarchy6"/>
    <dgm:cxn modelId="{FB72F3AA-46AB-4529-A723-DCC57436B9A8}" type="presParOf" srcId="{2B00E34F-6F1E-4FA1-9BBA-3A4143F21611}" destId="{7A96DCA9-DFF1-434B-8588-67BCDDF68007}" srcOrd="3" destOrd="0" presId="urn:microsoft.com/office/officeart/2005/8/layout/hierarchy6"/>
    <dgm:cxn modelId="{C9D7B1A1-C9F7-4BF5-B2D3-435CCD155F40}" type="presParOf" srcId="{7A96DCA9-DFF1-434B-8588-67BCDDF68007}" destId="{C781FE1F-E046-4BC4-8327-C9BE67EACD01}" srcOrd="0" destOrd="0" presId="urn:microsoft.com/office/officeart/2005/8/layout/hierarchy6"/>
    <dgm:cxn modelId="{1A07D227-BD8F-4066-8180-86C87A53B36A}" type="presParOf" srcId="{7A96DCA9-DFF1-434B-8588-67BCDDF68007}" destId="{4BD4229B-9835-4E9F-8293-D9DDD2531C3B}" srcOrd="1" destOrd="0" presId="urn:microsoft.com/office/officeart/2005/8/layout/hierarchy6"/>
    <dgm:cxn modelId="{20FDD3C9-B24E-474B-BED7-549DC99B7E96}" type="presParOf" srcId="{062145F2-07BC-4D01-A26E-D3F0E8970587}" destId="{23C48678-5870-45D3-A98A-A17EDCD8E2EC}" srcOrd="2" destOrd="0" presId="urn:microsoft.com/office/officeart/2005/8/layout/hierarchy6"/>
    <dgm:cxn modelId="{84753E4E-50BA-4965-806E-E4BEFEF2F126}" type="presParOf" srcId="{062145F2-07BC-4D01-A26E-D3F0E8970587}" destId="{C577ACCB-4529-4C5D-A234-4F7B6D51BC27}" srcOrd="3" destOrd="0" presId="urn:microsoft.com/office/officeart/2005/8/layout/hierarchy6"/>
    <dgm:cxn modelId="{248B96E3-5E11-4F06-BC2A-FA3A301BFB8F}" type="presParOf" srcId="{C577ACCB-4529-4C5D-A234-4F7B6D51BC27}" destId="{0C295A82-3C98-4FA4-B6E6-8C501B007909}" srcOrd="0" destOrd="0" presId="urn:microsoft.com/office/officeart/2005/8/layout/hierarchy6"/>
    <dgm:cxn modelId="{5BE33F91-021C-4181-AC3B-02A1BE090EB2}" type="presParOf" srcId="{C577ACCB-4529-4C5D-A234-4F7B6D51BC27}" destId="{86128B22-814F-4009-94EA-DC39870CF6B6}" srcOrd="1" destOrd="0" presId="urn:microsoft.com/office/officeart/2005/8/layout/hierarchy6"/>
    <dgm:cxn modelId="{D6C5ACC5-57E6-4CCE-9A46-4793D7AB6577}" type="presParOf" srcId="{86128B22-814F-4009-94EA-DC39870CF6B6}" destId="{1A19E643-2DA2-48A3-9108-EE8B04ABCF50}" srcOrd="0" destOrd="0" presId="urn:microsoft.com/office/officeart/2005/8/layout/hierarchy6"/>
    <dgm:cxn modelId="{9C4E1E03-25A2-40DF-9D52-0195CDEA1F8A}" type="presParOf" srcId="{86128B22-814F-4009-94EA-DC39870CF6B6}" destId="{9522A604-4530-4E6A-B39E-4DF46184025C}" srcOrd="1" destOrd="0" presId="urn:microsoft.com/office/officeart/2005/8/layout/hierarchy6"/>
    <dgm:cxn modelId="{FCA21B43-42B6-4BFD-ABF5-B5B907B88BE4}" type="presParOf" srcId="{9522A604-4530-4E6A-B39E-4DF46184025C}" destId="{203EE576-0E85-4CDA-B24D-6E623300D58E}" srcOrd="0" destOrd="0" presId="urn:microsoft.com/office/officeart/2005/8/layout/hierarchy6"/>
    <dgm:cxn modelId="{2D6CAD3C-6B2C-422E-8254-29093CF891E2}" type="presParOf" srcId="{9522A604-4530-4E6A-B39E-4DF46184025C}" destId="{D279651E-1FDE-4437-AAF5-14F0053C143E}" srcOrd="1" destOrd="0" presId="urn:microsoft.com/office/officeart/2005/8/layout/hierarchy6"/>
    <dgm:cxn modelId="{B96F7D9A-AFC2-41B9-9A2F-AE7D98514316}" type="presParOf" srcId="{7142A7D0-95CE-4DC6-BC20-ED74F6E98FC1}" destId="{0521A75A-4C2A-4FD7-9BD0-0C4FE3377ED9}" srcOrd="1" destOrd="0" presId="urn:microsoft.com/office/officeart/2005/8/layout/hierarchy6"/>
    <dgm:cxn modelId="{ABA0E859-D3DA-4EB7-9BC6-1C820B7FA155}" type="presParOf" srcId="{0521A75A-4C2A-4FD7-9BD0-0C4FE3377ED9}" destId="{8C93E8BB-2421-4295-890A-5421088B85F1}" srcOrd="0" destOrd="0" presId="urn:microsoft.com/office/officeart/2005/8/layout/hierarchy6"/>
    <dgm:cxn modelId="{F633BAEC-18C4-414B-9627-67DC8EC835E5}" type="presParOf" srcId="{8C93E8BB-2421-4295-890A-5421088B85F1}" destId="{919E80C0-3572-4C45-9863-3F6A9AF2CD1D}" srcOrd="0" destOrd="0" presId="urn:microsoft.com/office/officeart/2005/8/layout/hierarchy6"/>
    <dgm:cxn modelId="{FA47670D-FAE0-4817-BEF1-62FF49A13EF3}" type="presParOf" srcId="{8C93E8BB-2421-4295-890A-5421088B85F1}" destId="{7B8AA30C-4735-4F7C-A128-C36700EB51C2}" srcOrd="1" destOrd="0" presId="urn:microsoft.com/office/officeart/2005/8/layout/hierarchy6"/>
    <dgm:cxn modelId="{480A8E0B-5112-45D2-A9F1-BF252BE6D507}" type="presParOf" srcId="{0521A75A-4C2A-4FD7-9BD0-0C4FE3377ED9}" destId="{B214344B-2C28-48D5-9FD6-C4A7F7E4A7C7}" srcOrd="1" destOrd="0" presId="urn:microsoft.com/office/officeart/2005/8/layout/hierarchy6"/>
    <dgm:cxn modelId="{0B816BEE-0EDF-4B2A-B5F9-F22AD0A934F2}" type="presParOf" srcId="{B214344B-2C28-48D5-9FD6-C4A7F7E4A7C7}" destId="{84F8AD40-1CBF-4761-95B7-3BCB009078E3}" srcOrd="0" destOrd="0" presId="urn:microsoft.com/office/officeart/2005/8/layout/hierarchy6"/>
    <dgm:cxn modelId="{E61CC10E-6DB5-4287-B9A1-3083A7070D46}" type="presParOf" srcId="{0521A75A-4C2A-4FD7-9BD0-0C4FE3377ED9}" destId="{49AAE83E-679F-4E41-B903-2F2FB703CE46}" srcOrd="2" destOrd="0" presId="urn:microsoft.com/office/officeart/2005/8/layout/hierarchy6"/>
    <dgm:cxn modelId="{9990D577-F6DB-423F-B78F-1B6B8F0C2915}" type="presParOf" srcId="{49AAE83E-679F-4E41-B903-2F2FB703CE46}" destId="{2282573E-735A-4FB6-AACF-9B42771572BB}" srcOrd="0" destOrd="0" presId="urn:microsoft.com/office/officeart/2005/8/layout/hierarchy6"/>
    <dgm:cxn modelId="{6652F85B-958A-44BE-944B-710E628D094A}" type="presParOf" srcId="{49AAE83E-679F-4E41-B903-2F2FB703CE46}" destId="{BC84E2E9-796C-4D59-BCFD-FDB68F56270B}" srcOrd="1" destOrd="0" presId="urn:microsoft.com/office/officeart/2005/8/layout/hierarchy6"/>
    <dgm:cxn modelId="{1A3BAA8D-6A38-4780-9B5D-02B1EE15DB57}" type="presParOf" srcId="{0521A75A-4C2A-4FD7-9BD0-0C4FE3377ED9}" destId="{F09312C5-89C6-49C3-AF3A-F2B6DDAC7071}" srcOrd="3" destOrd="0" presId="urn:microsoft.com/office/officeart/2005/8/layout/hierarchy6"/>
    <dgm:cxn modelId="{B5DF132D-C14D-4C95-AA2E-CCA5604B3108}" type="presParOf" srcId="{F09312C5-89C6-49C3-AF3A-F2B6DDAC7071}" destId="{993A178E-A162-432E-9A97-593CF961F1E7}" srcOrd="0" destOrd="0" presId="urn:microsoft.com/office/officeart/2005/8/layout/hierarchy6"/>
    <dgm:cxn modelId="{A1E6AA7B-0D18-4A51-8CB2-7E1E3EF9B15E}" type="presParOf" srcId="{0521A75A-4C2A-4FD7-9BD0-0C4FE3377ED9}" destId="{5A9FE89A-0ABF-448E-B06C-500C04C1A3BF}" srcOrd="4" destOrd="0" presId="urn:microsoft.com/office/officeart/2005/8/layout/hierarchy6"/>
    <dgm:cxn modelId="{F85FA1ED-FFD8-4E20-ABD8-6F29CA443F7B}" type="presParOf" srcId="{5A9FE89A-0ABF-448E-B06C-500C04C1A3BF}" destId="{27272841-ACDE-4A01-8545-9A2D1750821D}" srcOrd="0" destOrd="0" presId="urn:microsoft.com/office/officeart/2005/8/layout/hierarchy6"/>
    <dgm:cxn modelId="{032514C0-F605-417A-8B04-710B31FF4BF4}" type="presParOf" srcId="{5A9FE89A-0ABF-448E-B06C-500C04C1A3BF}" destId="{DA9C13D3-AD66-40D9-B478-CA8D722E7407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F0C0959-367A-4D0E-8BFF-F5044AE3A8A7}" type="doc">
      <dgm:prSet loTypeId="urn:microsoft.com/office/officeart/2005/8/layout/hierarchy4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hr-HR"/>
        </a:p>
      </dgm:t>
    </dgm:pt>
    <dgm:pt modelId="{128ADA2E-2E9C-4F57-B770-F15D11D85420}">
      <dgm:prSet phldrT="[Text]"/>
      <dgm:spPr/>
      <dgm:t>
        <a:bodyPr/>
        <a:lstStyle/>
        <a:p>
          <a:r>
            <a:rPr lang="hr-HR" dirty="0" smtClean="0"/>
            <a:t>Iskustvo u realizaciji sličnih projekata</a:t>
          </a:r>
          <a:endParaRPr lang="hr-HR" dirty="0"/>
        </a:p>
      </dgm:t>
    </dgm:pt>
    <dgm:pt modelId="{E7BDA436-5C81-4A88-872F-CD64A3D1D2FF}" type="parTrans" cxnId="{22E1214B-FE75-481B-9B1C-C030CB717681}">
      <dgm:prSet/>
      <dgm:spPr/>
      <dgm:t>
        <a:bodyPr/>
        <a:lstStyle/>
        <a:p>
          <a:endParaRPr lang="hr-HR"/>
        </a:p>
      </dgm:t>
    </dgm:pt>
    <dgm:pt modelId="{2EE25E6B-23E7-4106-B87E-EDE555A1EAE9}" type="sibTrans" cxnId="{22E1214B-FE75-481B-9B1C-C030CB717681}">
      <dgm:prSet/>
      <dgm:spPr/>
      <dgm:t>
        <a:bodyPr/>
        <a:lstStyle/>
        <a:p>
          <a:endParaRPr lang="hr-HR"/>
        </a:p>
      </dgm:t>
    </dgm:pt>
    <dgm:pt modelId="{1ACD4B79-CE53-494F-9DD0-B586236D789E}">
      <dgm:prSet phldrT="[Text]" custT="1"/>
      <dgm:spPr/>
      <dgm:t>
        <a:bodyPr/>
        <a:lstStyle/>
        <a:p>
          <a:r>
            <a:rPr lang="hr-HR" sz="2400" dirty="0" smtClean="0"/>
            <a:t>Iskustvo u razvoju, planiranju i upravljanju hotelima razine 5*</a:t>
          </a:r>
          <a:endParaRPr lang="hr-HR" sz="2400" dirty="0"/>
        </a:p>
      </dgm:t>
    </dgm:pt>
    <dgm:pt modelId="{982A8399-DB44-4168-ADBA-851BBED0A310}" type="parTrans" cxnId="{B4DBF763-88B6-4539-866F-379D93E1F4A2}">
      <dgm:prSet/>
      <dgm:spPr/>
      <dgm:t>
        <a:bodyPr/>
        <a:lstStyle/>
        <a:p>
          <a:endParaRPr lang="hr-HR"/>
        </a:p>
      </dgm:t>
    </dgm:pt>
    <dgm:pt modelId="{BD407128-3138-48CF-B083-38EC4DA5ABB5}" type="sibTrans" cxnId="{B4DBF763-88B6-4539-866F-379D93E1F4A2}">
      <dgm:prSet/>
      <dgm:spPr/>
      <dgm:t>
        <a:bodyPr/>
        <a:lstStyle/>
        <a:p>
          <a:endParaRPr lang="hr-HR"/>
        </a:p>
      </dgm:t>
    </dgm:pt>
    <dgm:pt modelId="{B212AE7E-3B3B-4BA9-A7D4-164AB9E919CF}">
      <dgm:prSet phldrT="[Text]"/>
      <dgm:spPr/>
      <dgm:t>
        <a:bodyPr/>
        <a:lstStyle/>
        <a:p>
          <a:r>
            <a:rPr lang="hr-HR" dirty="0" smtClean="0"/>
            <a:t>Dostava Poslovnog plana za razdoblje od 10 godina</a:t>
          </a:r>
          <a:endParaRPr lang="hr-HR" dirty="0"/>
        </a:p>
      </dgm:t>
    </dgm:pt>
    <dgm:pt modelId="{4E40CC62-7681-400E-BB58-2077375114F9}" type="parTrans" cxnId="{B6C62948-3DF6-4B61-B13A-76C6CC7CED47}">
      <dgm:prSet/>
      <dgm:spPr/>
      <dgm:t>
        <a:bodyPr/>
        <a:lstStyle/>
        <a:p>
          <a:endParaRPr lang="hr-HR"/>
        </a:p>
      </dgm:t>
    </dgm:pt>
    <dgm:pt modelId="{F91F5264-5566-4283-AD0E-248CF1423151}" type="sibTrans" cxnId="{B6C62948-3DF6-4B61-B13A-76C6CC7CED47}">
      <dgm:prSet/>
      <dgm:spPr/>
      <dgm:t>
        <a:bodyPr/>
        <a:lstStyle/>
        <a:p>
          <a:endParaRPr lang="hr-HR"/>
        </a:p>
      </dgm:t>
    </dgm:pt>
    <dgm:pt modelId="{7236219C-6CB5-4445-B2A9-61160EEDB66A}">
      <dgm:prSet phldrT="[Text]"/>
      <dgm:spPr/>
      <dgm:t>
        <a:bodyPr/>
        <a:lstStyle/>
        <a:p>
          <a:r>
            <a:rPr lang="hr-HR" dirty="0" smtClean="0"/>
            <a:t>Dostava dokaza o financijskoj sposobnosti</a:t>
          </a:r>
          <a:endParaRPr lang="hr-HR" dirty="0"/>
        </a:p>
      </dgm:t>
    </dgm:pt>
    <dgm:pt modelId="{7B373B05-34A2-475F-8A54-82D0CCD3CDB7}" type="parTrans" cxnId="{A28BB2A3-6A70-453E-95EA-9EFD09F435CB}">
      <dgm:prSet/>
      <dgm:spPr/>
      <dgm:t>
        <a:bodyPr/>
        <a:lstStyle/>
        <a:p>
          <a:endParaRPr lang="hr-HR"/>
        </a:p>
      </dgm:t>
    </dgm:pt>
    <dgm:pt modelId="{E9E1C8B1-6968-409C-9D26-054BBE0DBD7B}" type="sibTrans" cxnId="{A28BB2A3-6A70-453E-95EA-9EFD09F435CB}">
      <dgm:prSet/>
      <dgm:spPr/>
      <dgm:t>
        <a:bodyPr/>
        <a:lstStyle/>
        <a:p>
          <a:endParaRPr lang="hr-HR"/>
        </a:p>
      </dgm:t>
    </dgm:pt>
    <dgm:pt modelId="{B0F0DCEF-3033-4BB6-8D64-2EE7F3D1900C}">
      <dgm:prSet phldrT="[Text]"/>
      <dgm:spPr/>
      <dgm:t>
        <a:bodyPr/>
        <a:lstStyle/>
        <a:p>
          <a:r>
            <a:rPr lang="hr-HR" dirty="0" smtClean="0"/>
            <a:t>Planirana ulaganja u ovaj projekt minimalno 100 mil €</a:t>
          </a:r>
          <a:endParaRPr lang="hr-HR" dirty="0"/>
        </a:p>
      </dgm:t>
    </dgm:pt>
    <dgm:pt modelId="{725815C5-A6FA-4BC5-8971-27544FF25AB6}" type="parTrans" cxnId="{EDAFD87B-FA16-4932-A6A7-AA47887C753F}">
      <dgm:prSet/>
      <dgm:spPr/>
      <dgm:t>
        <a:bodyPr/>
        <a:lstStyle/>
        <a:p>
          <a:endParaRPr lang="hr-HR"/>
        </a:p>
      </dgm:t>
    </dgm:pt>
    <dgm:pt modelId="{EA27D7BA-6C24-491D-BBFF-8FE11E884611}" type="sibTrans" cxnId="{EDAFD87B-FA16-4932-A6A7-AA47887C753F}">
      <dgm:prSet/>
      <dgm:spPr/>
      <dgm:t>
        <a:bodyPr/>
        <a:lstStyle/>
        <a:p>
          <a:endParaRPr lang="hr-HR"/>
        </a:p>
      </dgm:t>
    </dgm:pt>
    <dgm:pt modelId="{4C7F1484-38F9-4163-808A-6A71E535499A}">
      <dgm:prSet phldrT="[Text]"/>
      <dgm:spPr/>
      <dgm:t>
        <a:bodyPr/>
        <a:lstStyle/>
        <a:p>
          <a:r>
            <a:rPr lang="hr-HR" dirty="0" smtClean="0"/>
            <a:t>Predaja garancije banaka s rejtingom najmanje BBB</a:t>
          </a:r>
          <a:endParaRPr lang="hr-HR" dirty="0"/>
        </a:p>
      </dgm:t>
    </dgm:pt>
    <dgm:pt modelId="{DB8B07AC-E8D8-413E-9C7C-F46F5255DC0F}" type="parTrans" cxnId="{2F75A3F6-A13E-4EE3-9049-8A1074B6A98D}">
      <dgm:prSet/>
      <dgm:spPr/>
      <dgm:t>
        <a:bodyPr/>
        <a:lstStyle/>
        <a:p>
          <a:endParaRPr lang="hr-HR"/>
        </a:p>
      </dgm:t>
    </dgm:pt>
    <dgm:pt modelId="{3DF15345-751C-4656-871D-A69DDD93DB7A}" type="sibTrans" cxnId="{2F75A3F6-A13E-4EE3-9049-8A1074B6A98D}">
      <dgm:prSet/>
      <dgm:spPr/>
      <dgm:t>
        <a:bodyPr/>
        <a:lstStyle/>
        <a:p>
          <a:endParaRPr lang="hr-HR"/>
        </a:p>
      </dgm:t>
    </dgm:pt>
    <dgm:pt modelId="{B1B87499-A206-443B-A47F-6075FF331ADD}" type="pres">
      <dgm:prSet presAssocID="{3F0C0959-367A-4D0E-8BFF-F5044AE3A8A7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hr-HR"/>
        </a:p>
      </dgm:t>
    </dgm:pt>
    <dgm:pt modelId="{15809518-5AE3-4333-A52E-277AC29236F2}" type="pres">
      <dgm:prSet presAssocID="{128ADA2E-2E9C-4F57-B770-F15D11D85420}" presName="vertOne" presStyleCnt="0"/>
      <dgm:spPr/>
    </dgm:pt>
    <dgm:pt modelId="{65C26886-587F-4DBA-B8AC-B14CF372D36A}" type="pres">
      <dgm:prSet presAssocID="{128ADA2E-2E9C-4F57-B770-F15D11D85420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BE06E8F7-A460-4532-9027-7E37996C8FAC}" type="pres">
      <dgm:prSet presAssocID="{128ADA2E-2E9C-4F57-B770-F15D11D85420}" presName="parTransOne" presStyleCnt="0"/>
      <dgm:spPr/>
    </dgm:pt>
    <dgm:pt modelId="{ECB97253-3AEB-4EF8-ACC8-88D817AADF3A}" type="pres">
      <dgm:prSet presAssocID="{128ADA2E-2E9C-4F57-B770-F15D11D85420}" presName="horzOne" presStyleCnt="0"/>
      <dgm:spPr/>
    </dgm:pt>
    <dgm:pt modelId="{C50A8314-7ECA-4BF8-866B-0E0D0EB41F92}" type="pres">
      <dgm:prSet presAssocID="{1ACD4B79-CE53-494F-9DD0-B586236D789E}" presName="vertTwo" presStyleCnt="0"/>
      <dgm:spPr/>
    </dgm:pt>
    <dgm:pt modelId="{58F93457-05FA-4517-9530-55111287D9ED}" type="pres">
      <dgm:prSet presAssocID="{1ACD4B79-CE53-494F-9DD0-B586236D789E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B38AC5E4-8BAD-4DE3-B4B5-4D7F3600BE68}" type="pres">
      <dgm:prSet presAssocID="{1ACD4B79-CE53-494F-9DD0-B586236D789E}" presName="parTransTwo" presStyleCnt="0"/>
      <dgm:spPr/>
    </dgm:pt>
    <dgm:pt modelId="{B6FF0CEC-EF9F-4A77-8B67-686BF33F693F}" type="pres">
      <dgm:prSet presAssocID="{1ACD4B79-CE53-494F-9DD0-B586236D789E}" presName="horzTwo" presStyleCnt="0"/>
      <dgm:spPr/>
    </dgm:pt>
    <dgm:pt modelId="{850AF932-A6DE-40A2-AADB-4F089620EBF3}" type="pres">
      <dgm:prSet presAssocID="{B212AE7E-3B3B-4BA9-A7D4-164AB9E919CF}" presName="vertThree" presStyleCnt="0"/>
      <dgm:spPr/>
    </dgm:pt>
    <dgm:pt modelId="{7517EC51-8C75-4A25-8385-E494B147705A}" type="pres">
      <dgm:prSet presAssocID="{B212AE7E-3B3B-4BA9-A7D4-164AB9E919CF}" presName="txThre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60C2B866-CE70-4076-9B9A-A02C0C5D0D08}" type="pres">
      <dgm:prSet presAssocID="{B212AE7E-3B3B-4BA9-A7D4-164AB9E919CF}" presName="horzThree" presStyleCnt="0"/>
      <dgm:spPr/>
    </dgm:pt>
    <dgm:pt modelId="{70930AA0-9AC1-49E8-811A-24F3A798B355}" type="pres">
      <dgm:prSet presAssocID="{F91F5264-5566-4283-AD0E-248CF1423151}" presName="sibSpaceThree" presStyleCnt="0"/>
      <dgm:spPr/>
    </dgm:pt>
    <dgm:pt modelId="{067FB20D-51E1-4076-B6E1-49872B63C7BA}" type="pres">
      <dgm:prSet presAssocID="{7236219C-6CB5-4445-B2A9-61160EEDB66A}" presName="vertThree" presStyleCnt="0"/>
      <dgm:spPr/>
    </dgm:pt>
    <dgm:pt modelId="{E0C3F738-228F-462A-A3FD-1F744187FF4D}" type="pres">
      <dgm:prSet presAssocID="{7236219C-6CB5-4445-B2A9-61160EEDB66A}" presName="txThre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04FE04E0-6DD3-49BA-8EE0-F44C2A436F7E}" type="pres">
      <dgm:prSet presAssocID="{7236219C-6CB5-4445-B2A9-61160EEDB66A}" presName="horzThree" presStyleCnt="0"/>
      <dgm:spPr/>
    </dgm:pt>
    <dgm:pt modelId="{F19AC141-7CA5-47E1-A062-4914EAD65525}" type="pres">
      <dgm:prSet presAssocID="{BD407128-3138-48CF-B083-38EC4DA5ABB5}" presName="sibSpaceTwo" presStyleCnt="0"/>
      <dgm:spPr/>
    </dgm:pt>
    <dgm:pt modelId="{D988F398-E180-4940-9CC7-DFB95E75E094}" type="pres">
      <dgm:prSet presAssocID="{B0F0DCEF-3033-4BB6-8D64-2EE7F3D1900C}" presName="vertTwo" presStyleCnt="0"/>
      <dgm:spPr/>
    </dgm:pt>
    <dgm:pt modelId="{20BE171F-4476-4CC1-9F53-4C06B0B909AF}" type="pres">
      <dgm:prSet presAssocID="{B0F0DCEF-3033-4BB6-8D64-2EE7F3D1900C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74A1BBB6-5A47-4192-84FA-F97ED96A0E08}" type="pres">
      <dgm:prSet presAssocID="{B0F0DCEF-3033-4BB6-8D64-2EE7F3D1900C}" presName="parTransTwo" presStyleCnt="0"/>
      <dgm:spPr/>
    </dgm:pt>
    <dgm:pt modelId="{3B765EF7-2F8E-4FCC-8FF0-64CBA5C9C831}" type="pres">
      <dgm:prSet presAssocID="{B0F0DCEF-3033-4BB6-8D64-2EE7F3D1900C}" presName="horzTwo" presStyleCnt="0"/>
      <dgm:spPr/>
    </dgm:pt>
    <dgm:pt modelId="{01940109-3A30-43C5-803B-86E294DFCC59}" type="pres">
      <dgm:prSet presAssocID="{4C7F1484-38F9-4163-808A-6A71E535499A}" presName="vertThree" presStyleCnt="0"/>
      <dgm:spPr/>
    </dgm:pt>
    <dgm:pt modelId="{2CDDFBCD-B15A-416F-9E7B-AFB83D2654AE}" type="pres">
      <dgm:prSet presAssocID="{4C7F1484-38F9-4163-808A-6A71E535499A}" presName="txThre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FB697198-F234-4318-A90C-8B22D2EEEB2D}" type="pres">
      <dgm:prSet presAssocID="{4C7F1484-38F9-4163-808A-6A71E535499A}" presName="horzThree" presStyleCnt="0"/>
      <dgm:spPr/>
    </dgm:pt>
  </dgm:ptLst>
  <dgm:cxnLst>
    <dgm:cxn modelId="{22E1214B-FE75-481B-9B1C-C030CB717681}" srcId="{3F0C0959-367A-4D0E-8BFF-F5044AE3A8A7}" destId="{128ADA2E-2E9C-4F57-B770-F15D11D85420}" srcOrd="0" destOrd="0" parTransId="{E7BDA436-5C81-4A88-872F-CD64A3D1D2FF}" sibTransId="{2EE25E6B-23E7-4106-B87E-EDE555A1EAE9}"/>
    <dgm:cxn modelId="{A28BB2A3-6A70-453E-95EA-9EFD09F435CB}" srcId="{1ACD4B79-CE53-494F-9DD0-B586236D789E}" destId="{7236219C-6CB5-4445-B2A9-61160EEDB66A}" srcOrd="1" destOrd="0" parTransId="{7B373B05-34A2-475F-8A54-82D0CCD3CDB7}" sibTransId="{E9E1C8B1-6968-409C-9D26-054BBE0DBD7B}"/>
    <dgm:cxn modelId="{EDAFD87B-FA16-4932-A6A7-AA47887C753F}" srcId="{128ADA2E-2E9C-4F57-B770-F15D11D85420}" destId="{B0F0DCEF-3033-4BB6-8D64-2EE7F3D1900C}" srcOrd="1" destOrd="0" parTransId="{725815C5-A6FA-4BC5-8971-27544FF25AB6}" sibTransId="{EA27D7BA-6C24-491D-BBFF-8FE11E884611}"/>
    <dgm:cxn modelId="{E3B5A959-2BAB-4F5A-8882-E27A16A32FFF}" type="presOf" srcId="{7236219C-6CB5-4445-B2A9-61160EEDB66A}" destId="{E0C3F738-228F-462A-A3FD-1F744187FF4D}" srcOrd="0" destOrd="0" presId="urn:microsoft.com/office/officeart/2005/8/layout/hierarchy4"/>
    <dgm:cxn modelId="{2F75A3F6-A13E-4EE3-9049-8A1074B6A98D}" srcId="{B0F0DCEF-3033-4BB6-8D64-2EE7F3D1900C}" destId="{4C7F1484-38F9-4163-808A-6A71E535499A}" srcOrd="0" destOrd="0" parTransId="{DB8B07AC-E8D8-413E-9C7C-F46F5255DC0F}" sibTransId="{3DF15345-751C-4656-871D-A69DDD93DB7A}"/>
    <dgm:cxn modelId="{3923CF6C-F58A-4B4D-AC28-2754A14F46CB}" type="presOf" srcId="{B212AE7E-3B3B-4BA9-A7D4-164AB9E919CF}" destId="{7517EC51-8C75-4A25-8385-E494B147705A}" srcOrd="0" destOrd="0" presId="urn:microsoft.com/office/officeart/2005/8/layout/hierarchy4"/>
    <dgm:cxn modelId="{CEAFF4D8-FFEF-42AB-AE74-BC8FD3BA60F5}" type="presOf" srcId="{1ACD4B79-CE53-494F-9DD0-B586236D789E}" destId="{58F93457-05FA-4517-9530-55111287D9ED}" srcOrd="0" destOrd="0" presId="urn:microsoft.com/office/officeart/2005/8/layout/hierarchy4"/>
    <dgm:cxn modelId="{7A12286A-A7CE-46E4-AEF5-6EC312F068EC}" type="presOf" srcId="{4C7F1484-38F9-4163-808A-6A71E535499A}" destId="{2CDDFBCD-B15A-416F-9E7B-AFB83D2654AE}" srcOrd="0" destOrd="0" presId="urn:microsoft.com/office/officeart/2005/8/layout/hierarchy4"/>
    <dgm:cxn modelId="{B6C62948-3DF6-4B61-B13A-76C6CC7CED47}" srcId="{1ACD4B79-CE53-494F-9DD0-B586236D789E}" destId="{B212AE7E-3B3B-4BA9-A7D4-164AB9E919CF}" srcOrd="0" destOrd="0" parTransId="{4E40CC62-7681-400E-BB58-2077375114F9}" sibTransId="{F91F5264-5566-4283-AD0E-248CF1423151}"/>
    <dgm:cxn modelId="{6164D11D-28A4-4E47-95E9-C569AC9FEAC1}" type="presOf" srcId="{B0F0DCEF-3033-4BB6-8D64-2EE7F3D1900C}" destId="{20BE171F-4476-4CC1-9F53-4C06B0B909AF}" srcOrd="0" destOrd="0" presId="urn:microsoft.com/office/officeart/2005/8/layout/hierarchy4"/>
    <dgm:cxn modelId="{601F39BA-187F-44A0-8E2D-EA72601B3B51}" type="presOf" srcId="{128ADA2E-2E9C-4F57-B770-F15D11D85420}" destId="{65C26886-587F-4DBA-B8AC-B14CF372D36A}" srcOrd="0" destOrd="0" presId="urn:microsoft.com/office/officeart/2005/8/layout/hierarchy4"/>
    <dgm:cxn modelId="{B4DBF763-88B6-4539-866F-379D93E1F4A2}" srcId="{128ADA2E-2E9C-4F57-B770-F15D11D85420}" destId="{1ACD4B79-CE53-494F-9DD0-B586236D789E}" srcOrd="0" destOrd="0" parTransId="{982A8399-DB44-4168-ADBA-851BBED0A310}" sibTransId="{BD407128-3138-48CF-B083-38EC4DA5ABB5}"/>
    <dgm:cxn modelId="{D3422132-4233-4025-8750-80220CFB5F84}" type="presOf" srcId="{3F0C0959-367A-4D0E-8BFF-F5044AE3A8A7}" destId="{B1B87499-A206-443B-A47F-6075FF331ADD}" srcOrd="0" destOrd="0" presId="urn:microsoft.com/office/officeart/2005/8/layout/hierarchy4"/>
    <dgm:cxn modelId="{C3409A75-808A-47D4-8192-BF84F0CDCCC5}" type="presParOf" srcId="{B1B87499-A206-443B-A47F-6075FF331ADD}" destId="{15809518-5AE3-4333-A52E-277AC29236F2}" srcOrd="0" destOrd="0" presId="urn:microsoft.com/office/officeart/2005/8/layout/hierarchy4"/>
    <dgm:cxn modelId="{2FE55BED-0CD1-4DD1-92CC-F85B9C90AC7D}" type="presParOf" srcId="{15809518-5AE3-4333-A52E-277AC29236F2}" destId="{65C26886-587F-4DBA-B8AC-B14CF372D36A}" srcOrd="0" destOrd="0" presId="urn:microsoft.com/office/officeart/2005/8/layout/hierarchy4"/>
    <dgm:cxn modelId="{1247E939-1BA8-42CE-A54E-039D2D6BDF29}" type="presParOf" srcId="{15809518-5AE3-4333-A52E-277AC29236F2}" destId="{BE06E8F7-A460-4532-9027-7E37996C8FAC}" srcOrd="1" destOrd="0" presId="urn:microsoft.com/office/officeart/2005/8/layout/hierarchy4"/>
    <dgm:cxn modelId="{5B460BE8-3542-4A00-9356-EDC8B9FFE1D0}" type="presParOf" srcId="{15809518-5AE3-4333-A52E-277AC29236F2}" destId="{ECB97253-3AEB-4EF8-ACC8-88D817AADF3A}" srcOrd="2" destOrd="0" presId="urn:microsoft.com/office/officeart/2005/8/layout/hierarchy4"/>
    <dgm:cxn modelId="{18B14DEE-8A37-407C-B205-3E1889F81845}" type="presParOf" srcId="{ECB97253-3AEB-4EF8-ACC8-88D817AADF3A}" destId="{C50A8314-7ECA-4BF8-866B-0E0D0EB41F92}" srcOrd="0" destOrd="0" presId="urn:microsoft.com/office/officeart/2005/8/layout/hierarchy4"/>
    <dgm:cxn modelId="{42BED6AF-FF05-498B-A350-980BCCDD8238}" type="presParOf" srcId="{C50A8314-7ECA-4BF8-866B-0E0D0EB41F92}" destId="{58F93457-05FA-4517-9530-55111287D9ED}" srcOrd="0" destOrd="0" presId="urn:microsoft.com/office/officeart/2005/8/layout/hierarchy4"/>
    <dgm:cxn modelId="{0CC90ABD-F11C-4058-AAF2-64E663545196}" type="presParOf" srcId="{C50A8314-7ECA-4BF8-866B-0E0D0EB41F92}" destId="{B38AC5E4-8BAD-4DE3-B4B5-4D7F3600BE68}" srcOrd="1" destOrd="0" presId="urn:microsoft.com/office/officeart/2005/8/layout/hierarchy4"/>
    <dgm:cxn modelId="{5BA05C13-7EF3-4665-AA7F-1413625CDBB4}" type="presParOf" srcId="{C50A8314-7ECA-4BF8-866B-0E0D0EB41F92}" destId="{B6FF0CEC-EF9F-4A77-8B67-686BF33F693F}" srcOrd="2" destOrd="0" presId="urn:microsoft.com/office/officeart/2005/8/layout/hierarchy4"/>
    <dgm:cxn modelId="{4776882D-9BCC-4620-95B9-D43925A47883}" type="presParOf" srcId="{B6FF0CEC-EF9F-4A77-8B67-686BF33F693F}" destId="{850AF932-A6DE-40A2-AADB-4F089620EBF3}" srcOrd="0" destOrd="0" presId="urn:microsoft.com/office/officeart/2005/8/layout/hierarchy4"/>
    <dgm:cxn modelId="{9DD248C2-E286-4B58-B7F0-79D272C222DA}" type="presParOf" srcId="{850AF932-A6DE-40A2-AADB-4F089620EBF3}" destId="{7517EC51-8C75-4A25-8385-E494B147705A}" srcOrd="0" destOrd="0" presId="urn:microsoft.com/office/officeart/2005/8/layout/hierarchy4"/>
    <dgm:cxn modelId="{FB7969C3-7DF7-406A-A68A-62B57EC91205}" type="presParOf" srcId="{850AF932-A6DE-40A2-AADB-4F089620EBF3}" destId="{60C2B866-CE70-4076-9B9A-A02C0C5D0D08}" srcOrd="1" destOrd="0" presId="urn:microsoft.com/office/officeart/2005/8/layout/hierarchy4"/>
    <dgm:cxn modelId="{52EABE6D-CB5C-4CB9-B338-AE7258762423}" type="presParOf" srcId="{B6FF0CEC-EF9F-4A77-8B67-686BF33F693F}" destId="{70930AA0-9AC1-49E8-811A-24F3A798B355}" srcOrd="1" destOrd="0" presId="urn:microsoft.com/office/officeart/2005/8/layout/hierarchy4"/>
    <dgm:cxn modelId="{573F3831-46FC-4704-BBD7-B73A7A01ADE8}" type="presParOf" srcId="{B6FF0CEC-EF9F-4A77-8B67-686BF33F693F}" destId="{067FB20D-51E1-4076-B6E1-49872B63C7BA}" srcOrd="2" destOrd="0" presId="urn:microsoft.com/office/officeart/2005/8/layout/hierarchy4"/>
    <dgm:cxn modelId="{F8D8A91E-0B30-44EE-85AE-34A680E857B1}" type="presParOf" srcId="{067FB20D-51E1-4076-B6E1-49872B63C7BA}" destId="{E0C3F738-228F-462A-A3FD-1F744187FF4D}" srcOrd="0" destOrd="0" presId="urn:microsoft.com/office/officeart/2005/8/layout/hierarchy4"/>
    <dgm:cxn modelId="{B3861F48-2FB9-4DE7-8C2A-B4D267ACEA75}" type="presParOf" srcId="{067FB20D-51E1-4076-B6E1-49872B63C7BA}" destId="{04FE04E0-6DD3-49BA-8EE0-F44C2A436F7E}" srcOrd="1" destOrd="0" presId="urn:microsoft.com/office/officeart/2005/8/layout/hierarchy4"/>
    <dgm:cxn modelId="{4419A1C2-8B35-48C8-A005-BB85430B728B}" type="presParOf" srcId="{ECB97253-3AEB-4EF8-ACC8-88D817AADF3A}" destId="{F19AC141-7CA5-47E1-A062-4914EAD65525}" srcOrd="1" destOrd="0" presId="urn:microsoft.com/office/officeart/2005/8/layout/hierarchy4"/>
    <dgm:cxn modelId="{5AB5A584-FF0C-4952-BC4F-110BA43C9C99}" type="presParOf" srcId="{ECB97253-3AEB-4EF8-ACC8-88D817AADF3A}" destId="{D988F398-E180-4940-9CC7-DFB95E75E094}" srcOrd="2" destOrd="0" presId="urn:microsoft.com/office/officeart/2005/8/layout/hierarchy4"/>
    <dgm:cxn modelId="{4B6BE01F-ED2E-4DA3-AA77-B619FF8DBCD9}" type="presParOf" srcId="{D988F398-E180-4940-9CC7-DFB95E75E094}" destId="{20BE171F-4476-4CC1-9F53-4C06B0B909AF}" srcOrd="0" destOrd="0" presId="urn:microsoft.com/office/officeart/2005/8/layout/hierarchy4"/>
    <dgm:cxn modelId="{4FF3BBDE-36D3-4A64-BD20-6EFFFB339EC6}" type="presParOf" srcId="{D988F398-E180-4940-9CC7-DFB95E75E094}" destId="{74A1BBB6-5A47-4192-84FA-F97ED96A0E08}" srcOrd="1" destOrd="0" presId="urn:microsoft.com/office/officeart/2005/8/layout/hierarchy4"/>
    <dgm:cxn modelId="{63ADAF93-3AE3-41CA-9957-197180241FAD}" type="presParOf" srcId="{D988F398-E180-4940-9CC7-DFB95E75E094}" destId="{3B765EF7-2F8E-4FCC-8FF0-64CBA5C9C831}" srcOrd="2" destOrd="0" presId="urn:microsoft.com/office/officeart/2005/8/layout/hierarchy4"/>
    <dgm:cxn modelId="{111F43FE-D62F-4C8F-898E-B32FD446282A}" type="presParOf" srcId="{3B765EF7-2F8E-4FCC-8FF0-64CBA5C9C831}" destId="{01940109-3A30-43C5-803B-86E294DFCC59}" srcOrd="0" destOrd="0" presId="urn:microsoft.com/office/officeart/2005/8/layout/hierarchy4"/>
    <dgm:cxn modelId="{A64BDCD4-3E14-4AA3-A369-C1833168D9B6}" type="presParOf" srcId="{01940109-3A30-43C5-803B-86E294DFCC59}" destId="{2CDDFBCD-B15A-416F-9E7B-AFB83D2654AE}" srcOrd="0" destOrd="0" presId="urn:microsoft.com/office/officeart/2005/8/layout/hierarchy4"/>
    <dgm:cxn modelId="{E5891062-DE52-4D59-91EB-953A8DE992AD}" type="presParOf" srcId="{01940109-3A30-43C5-803B-86E294DFCC59}" destId="{FB697198-F234-4318-A90C-8B22D2EEEB2D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42815E5-D0CB-4DF5-B1F8-759B4C0511BC}" type="doc">
      <dgm:prSet loTypeId="urn:microsoft.com/office/officeart/2005/8/layout/hierarchy1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hr-HR"/>
        </a:p>
      </dgm:t>
    </dgm:pt>
    <dgm:pt modelId="{FBE65BE5-EF4B-471A-9F50-946D3AEE5687}">
      <dgm:prSet phldrT="[Text]"/>
      <dgm:spPr/>
      <dgm:t>
        <a:bodyPr/>
        <a:lstStyle/>
        <a:p>
          <a:r>
            <a:rPr lang="hr-HR" dirty="0" smtClean="0"/>
            <a:t>Ministarstvo turizma</a:t>
          </a:r>
          <a:endParaRPr lang="hr-HR" dirty="0"/>
        </a:p>
      </dgm:t>
    </dgm:pt>
    <dgm:pt modelId="{7ECDA36D-B1A6-4FED-8761-43285A1EA7F2}" type="parTrans" cxnId="{A70EED74-5BD1-48C3-8DC4-921AAE0E274D}">
      <dgm:prSet/>
      <dgm:spPr/>
      <dgm:t>
        <a:bodyPr/>
        <a:lstStyle/>
        <a:p>
          <a:endParaRPr lang="hr-HR"/>
        </a:p>
      </dgm:t>
    </dgm:pt>
    <dgm:pt modelId="{B1D54A5D-5B4E-44AE-92E2-02ACA1E55FE3}" type="sibTrans" cxnId="{A70EED74-5BD1-48C3-8DC4-921AAE0E274D}">
      <dgm:prSet/>
      <dgm:spPr/>
      <dgm:t>
        <a:bodyPr/>
        <a:lstStyle/>
        <a:p>
          <a:endParaRPr lang="hr-HR"/>
        </a:p>
      </dgm:t>
    </dgm:pt>
    <dgm:pt modelId="{9BBC4FC4-F966-43EA-B803-D902201A8A39}">
      <dgm:prSet phldrT="[Text]"/>
      <dgm:spPr/>
      <dgm:t>
        <a:bodyPr/>
        <a:lstStyle/>
        <a:p>
          <a:r>
            <a:rPr lang="hr-HR" dirty="0" smtClean="0"/>
            <a:t>Ministarstvo poljoprivrede</a:t>
          </a:r>
          <a:endParaRPr lang="hr-HR" dirty="0"/>
        </a:p>
      </dgm:t>
    </dgm:pt>
    <dgm:pt modelId="{518753C1-A9B0-45A0-9B6B-596603DA8132}" type="parTrans" cxnId="{B6E862B0-EA66-479E-A8FB-596D200E9EE2}">
      <dgm:prSet/>
      <dgm:spPr/>
      <dgm:t>
        <a:bodyPr/>
        <a:lstStyle/>
        <a:p>
          <a:endParaRPr lang="hr-HR"/>
        </a:p>
      </dgm:t>
    </dgm:pt>
    <dgm:pt modelId="{42256B44-089C-43AA-BCE4-537DD490E721}" type="sibTrans" cxnId="{B6E862B0-EA66-479E-A8FB-596D200E9EE2}">
      <dgm:prSet/>
      <dgm:spPr/>
      <dgm:t>
        <a:bodyPr/>
        <a:lstStyle/>
        <a:p>
          <a:endParaRPr lang="hr-HR"/>
        </a:p>
      </dgm:t>
    </dgm:pt>
    <dgm:pt modelId="{9BCA0A41-9631-4D42-A05C-D27736350167}">
      <dgm:prSet phldrT="[Text]"/>
      <dgm:spPr/>
      <dgm:t>
        <a:bodyPr/>
        <a:lstStyle/>
        <a:p>
          <a:r>
            <a:rPr lang="hr-HR" dirty="0" smtClean="0"/>
            <a:t>Ministarstvo pomorstva, prometa i infrastrukture</a:t>
          </a:r>
          <a:endParaRPr lang="hr-HR" dirty="0"/>
        </a:p>
      </dgm:t>
    </dgm:pt>
    <dgm:pt modelId="{8BC6CBAF-1A90-410C-97A9-1CAED1753DE8}" type="parTrans" cxnId="{1D85E7B1-B12A-4D27-9F54-10D477EEB992}">
      <dgm:prSet/>
      <dgm:spPr/>
      <dgm:t>
        <a:bodyPr/>
        <a:lstStyle/>
        <a:p>
          <a:endParaRPr lang="hr-HR"/>
        </a:p>
      </dgm:t>
    </dgm:pt>
    <dgm:pt modelId="{C2B3D10C-85A7-4F13-8AA1-76C1AD7A16BA}" type="sibTrans" cxnId="{1D85E7B1-B12A-4D27-9F54-10D477EEB992}">
      <dgm:prSet/>
      <dgm:spPr/>
      <dgm:t>
        <a:bodyPr/>
        <a:lstStyle/>
        <a:p>
          <a:endParaRPr lang="hr-HR"/>
        </a:p>
      </dgm:t>
    </dgm:pt>
    <dgm:pt modelId="{E2321635-CEC7-401D-92B6-F7DBD639105C}">
      <dgm:prSet phldrT="[Text]"/>
      <dgm:spPr/>
      <dgm:t>
        <a:bodyPr/>
        <a:lstStyle/>
        <a:p>
          <a:r>
            <a:rPr lang="hr-HR" dirty="0" smtClean="0"/>
            <a:t>Državni ured za upravljanje državnom imovinom</a:t>
          </a:r>
          <a:endParaRPr lang="hr-HR" dirty="0"/>
        </a:p>
      </dgm:t>
    </dgm:pt>
    <dgm:pt modelId="{01A51199-39E5-4982-A1CE-D9CFD952A09D}" type="parTrans" cxnId="{38CCF9C7-8135-475C-B202-3B7820A23648}">
      <dgm:prSet/>
      <dgm:spPr/>
      <dgm:t>
        <a:bodyPr/>
        <a:lstStyle/>
        <a:p>
          <a:endParaRPr lang="hr-HR"/>
        </a:p>
      </dgm:t>
    </dgm:pt>
    <dgm:pt modelId="{B04B0AB0-0B53-4EE6-88BC-F99714A7EF88}" type="sibTrans" cxnId="{38CCF9C7-8135-475C-B202-3B7820A23648}">
      <dgm:prSet/>
      <dgm:spPr/>
      <dgm:t>
        <a:bodyPr/>
        <a:lstStyle/>
        <a:p>
          <a:endParaRPr lang="hr-HR"/>
        </a:p>
      </dgm:t>
    </dgm:pt>
    <dgm:pt modelId="{2C5DEABC-C17B-435A-8401-B02DA2D4CEAD}">
      <dgm:prSet phldrT="[Text]"/>
      <dgm:spPr/>
      <dgm:t>
        <a:bodyPr/>
        <a:lstStyle/>
        <a:p>
          <a:r>
            <a:rPr lang="hr-HR" dirty="0" smtClean="0"/>
            <a:t>Ministarstvo graditeljstva i prostornog uređenja</a:t>
          </a:r>
          <a:endParaRPr lang="hr-HR" dirty="0"/>
        </a:p>
      </dgm:t>
    </dgm:pt>
    <dgm:pt modelId="{6358E8C0-FBD5-4BFA-8092-FA1CF1388BE8}" type="parTrans" cxnId="{9C533B3A-A1A9-402B-8682-FE48F85221AD}">
      <dgm:prSet/>
      <dgm:spPr/>
      <dgm:t>
        <a:bodyPr/>
        <a:lstStyle/>
        <a:p>
          <a:endParaRPr lang="hr-HR"/>
        </a:p>
      </dgm:t>
    </dgm:pt>
    <dgm:pt modelId="{4E6F2AE5-8EA0-46BF-A065-3BC4146AC967}" type="sibTrans" cxnId="{9C533B3A-A1A9-402B-8682-FE48F85221AD}">
      <dgm:prSet/>
      <dgm:spPr/>
      <dgm:t>
        <a:bodyPr/>
        <a:lstStyle/>
        <a:p>
          <a:endParaRPr lang="hr-HR"/>
        </a:p>
      </dgm:t>
    </dgm:pt>
    <dgm:pt modelId="{779B1539-2EBC-40FC-BC6C-65E9A71F5E30}">
      <dgm:prSet phldrT="[Text]"/>
      <dgm:spPr/>
      <dgm:t>
        <a:bodyPr/>
        <a:lstStyle/>
        <a:p>
          <a:r>
            <a:rPr lang="hr-HR" dirty="0" smtClean="0"/>
            <a:t>Općina Župa Dubrovačka</a:t>
          </a:r>
          <a:endParaRPr lang="hr-HR" dirty="0"/>
        </a:p>
      </dgm:t>
    </dgm:pt>
    <dgm:pt modelId="{A60C4071-D4E1-48CB-BE4D-5A4A2A7DA568}" type="parTrans" cxnId="{3302B67E-9E4E-49C7-8E08-0F64C9E2A07D}">
      <dgm:prSet/>
      <dgm:spPr/>
      <dgm:t>
        <a:bodyPr/>
        <a:lstStyle/>
        <a:p>
          <a:endParaRPr lang="hr-HR"/>
        </a:p>
      </dgm:t>
    </dgm:pt>
    <dgm:pt modelId="{F5902A59-0A36-435E-BAFA-3BA5C134EADF}" type="sibTrans" cxnId="{3302B67E-9E4E-49C7-8E08-0F64C9E2A07D}">
      <dgm:prSet/>
      <dgm:spPr/>
      <dgm:t>
        <a:bodyPr/>
        <a:lstStyle/>
        <a:p>
          <a:endParaRPr lang="hr-HR"/>
        </a:p>
      </dgm:t>
    </dgm:pt>
    <dgm:pt modelId="{55F2C389-A10C-4E2E-8EB1-9D62B7ED1F53}" type="pres">
      <dgm:prSet presAssocID="{442815E5-D0CB-4DF5-B1F8-759B4C0511B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hr-HR"/>
        </a:p>
      </dgm:t>
    </dgm:pt>
    <dgm:pt modelId="{99766A51-0A34-494C-B33C-E2DAE4BAFB14}" type="pres">
      <dgm:prSet presAssocID="{FBE65BE5-EF4B-471A-9F50-946D3AEE5687}" presName="hierRoot1" presStyleCnt="0"/>
      <dgm:spPr/>
    </dgm:pt>
    <dgm:pt modelId="{B30FAEF9-ADA4-4A74-A262-449B90750B2B}" type="pres">
      <dgm:prSet presAssocID="{FBE65BE5-EF4B-471A-9F50-946D3AEE5687}" presName="composite" presStyleCnt="0"/>
      <dgm:spPr/>
    </dgm:pt>
    <dgm:pt modelId="{E42D8F6E-2738-4833-B9D3-9EF325340D00}" type="pres">
      <dgm:prSet presAssocID="{FBE65BE5-EF4B-471A-9F50-946D3AEE5687}" presName="background" presStyleLbl="node0" presStyleIdx="0" presStyleCnt="1"/>
      <dgm:spPr/>
    </dgm:pt>
    <dgm:pt modelId="{7767D5C5-7ADF-4008-9F05-6CACBE02F7FB}" type="pres">
      <dgm:prSet presAssocID="{FBE65BE5-EF4B-471A-9F50-946D3AEE5687}" presName="text" presStyleLbl="fgAcc0" presStyleIdx="0" presStyleCnt="1" custLinFactNeighborX="-3880" custLinFactNeighborY="37850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66D931A7-2C72-4E9A-9718-674CF4E9DEA4}" type="pres">
      <dgm:prSet presAssocID="{FBE65BE5-EF4B-471A-9F50-946D3AEE5687}" presName="hierChild2" presStyleCnt="0"/>
      <dgm:spPr/>
    </dgm:pt>
    <dgm:pt modelId="{6A543946-3EAB-4DAD-904B-F54985220522}" type="pres">
      <dgm:prSet presAssocID="{518753C1-A9B0-45A0-9B6B-596603DA8132}" presName="Name10" presStyleLbl="parChTrans1D2" presStyleIdx="0" presStyleCnt="2"/>
      <dgm:spPr/>
      <dgm:t>
        <a:bodyPr/>
        <a:lstStyle/>
        <a:p>
          <a:endParaRPr lang="hr-HR"/>
        </a:p>
      </dgm:t>
    </dgm:pt>
    <dgm:pt modelId="{9F0C12D8-5B2F-4E35-85A4-CA59576C92D5}" type="pres">
      <dgm:prSet presAssocID="{9BBC4FC4-F966-43EA-B803-D902201A8A39}" presName="hierRoot2" presStyleCnt="0"/>
      <dgm:spPr/>
    </dgm:pt>
    <dgm:pt modelId="{F2448DA7-1D2F-48DC-941A-CA9FC9B3DF5A}" type="pres">
      <dgm:prSet presAssocID="{9BBC4FC4-F966-43EA-B803-D902201A8A39}" presName="composite2" presStyleCnt="0"/>
      <dgm:spPr/>
    </dgm:pt>
    <dgm:pt modelId="{B9E23DDF-2526-4211-91F2-5D3B9F3E979F}" type="pres">
      <dgm:prSet presAssocID="{9BBC4FC4-F966-43EA-B803-D902201A8A39}" presName="background2" presStyleLbl="node2" presStyleIdx="0" presStyleCnt="2"/>
      <dgm:spPr/>
    </dgm:pt>
    <dgm:pt modelId="{CEC248CD-0FC3-4A83-B703-B1B7C8E587DA}" type="pres">
      <dgm:prSet presAssocID="{9BBC4FC4-F966-43EA-B803-D902201A8A39}" presName="text2" presStyleLbl="fgAcc2" presStyleIdx="0" presStyleCnt="2" custLinFactNeighborX="595" custLinFactNeighborY="-84456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393B4EBC-C44E-423A-B0F1-81833FCA72EC}" type="pres">
      <dgm:prSet presAssocID="{9BBC4FC4-F966-43EA-B803-D902201A8A39}" presName="hierChild3" presStyleCnt="0"/>
      <dgm:spPr/>
    </dgm:pt>
    <dgm:pt modelId="{8B60A705-56B5-4642-970C-50A9D008B4FF}" type="pres">
      <dgm:prSet presAssocID="{8BC6CBAF-1A90-410C-97A9-1CAED1753DE8}" presName="Name17" presStyleLbl="parChTrans1D3" presStyleIdx="0" presStyleCnt="3"/>
      <dgm:spPr/>
      <dgm:t>
        <a:bodyPr/>
        <a:lstStyle/>
        <a:p>
          <a:endParaRPr lang="hr-HR"/>
        </a:p>
      </dgm:t>
    </dgm:pt>
    <dgm:pt modelId="{B37EA2B8-BF8D-4DC4-B635-35FB404FD18E}" type="pres">
      <dgm:prSet presAssocID="{9BCA0A41-9631-4D42-A05C-D27736350167}" presName="hierRoot3" presStyleCnt="0"/>
      <dgm:spPr/>
    </dgm:pt>
    <dgm:pt modelId="{4AD16E42-9995-4B1D-9625-53616C5B7E2B}" type="pres">
      <dgm:prSet presAssocID="{9BCA0A41-9631-4D42-A05C-D27736350167}" presName="composite3" presStyleCnt="0"/>
      <dgm:spPr/>
    </dgm:pt>
    <dgm:pt modelId="{90D1E6FC-9A0C-4477-9BE9-C574779D97D2}" type="pres">
      <dgm:prSet presAssocID="{9BCA0A41-9631-4D42-A05C-D27736350167}" presName="background3" presStyleLbl="node3" presStyleIdx="0" presStyleCnt="3"/>
      <dgm:spPr/>
    </dgm:pt>
    <dgm:pt modelId="{A8389612-42C8-43AB-8FA7-F1DC1D69A92D}" type="pres">
      <dgm:prSet presAssocID="{9BCA0A41-9631-4D42-A05C-D27736350167}" presName="text3" presStyleLbl="fgAcc3" presStyleIdx="0" presStyleCnt="3" custLinFactY="-24440" custLinFactNeighborX="50438" custLinFactNeighborY="-100000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7C3FB581-98B3-4387-9946-CF831A13A4B5}" type="pres">
      <dgm:prSet presAssocID="{9BCA0A41-9631-4D42-A05C-D27736350167}" presName="hierChild4" presStyleCnt="0"/>
      <dgm:spPr/>
    </dgm:pt>
    <dgm:pt modelId="{88223DC3-3A66-40A1-B785-B24CAEEEED7E}" type="pres">
      <dgm:prSet presAssocID="{01A51199-39E5-4982-A1CE-D9CFD952A09D}" presName="Name17" presStyleLbl="parChTrans1D3" presStyleIdx="1" presStyleCnt="3"/>
      <dgm:spPr/>
      <dgm:t>
        <a:bodyPr/>
        <a:lstStyle/>
        <a:p>
          <a:endParaRPr lang="hr-HR"/>
        </a:p>
      </dgm:t>
    </dgm:pt>
    <dgm:pt modelId="{91EF8B03-3931-4741-9EA1-165C417C62D7}" type="pres">
      <dgm:prSet presAssocID="{E2321635-CEC7-401D-92B6-F7DBD639105C}" presName="hierRoot3" presStyleCnt="0"/>
      <dgm:spPr/>
    </dgm:pt>
    <dgm:pt modelId="{290DF01A-FF42-499F-A877-B678C4D06289}" type="pres">
      <dgm:prSet presAssocID="{E2321635-CEC7-401D-92B6-F7DBD639105C}" presName="composite3" presStyleCnt="0"/>
      <dgm:spPr/>
    </dgm:pt>
    <dgm:pt modelId="{679EF03D-A701-4102-8F1B-86D072293D83}" type="pres">
      <dgm:prSet presAssocID="{E2321635-CEC7-401D-92B6-F7DBD639105C}" presName="background3" presStyleLbl="node3" presStyleIdx="1" presStyleCnt="3"/>
      <dgm:spPr/>
    </dgm:pt>
    <dgm:pt modelId="{4FF7A5E7-2E13-4F30-A7AF-6FFFB56FE917}" type="pres">
      <dgm:prSet presAssocID="{E2321635-CEC7-401D-92B6-F7DBD639105C}" presName="text3" presStyleLbl="fgAcc3" presStyleIdx="1" presStyleCnt="3" custLinFactY="-41063" custLinFactNeighborX="25285" custLinFactNeighborY="-100000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2374A58F-ACB4-4976-A8AF-E8A83383F939}" type="pres">
      <dgm:prSet presAssocID="{E2321635-CEC7-401D-92B6-F7DBD639105C}" presName="hierChild4" presStyleCnt="0"/>
      <dgm:spPr/>
    </dgm:pt>
    <dgm:pt modelId="{A8BB561A-46A1-4BC7-9032-DDA050BD249D}" type="pres">
      <dgm:prSet presAssocID="{6358E8C0-FBD5-4BFA-8092-FA1CF1388BE8}" presName="Name10" presStyleLbl="parChTrans1D2" presStyleIdx="1" presStyleCnt="2"/>
      <dgm:spPr/>
      <dgm:t>
        <a:bodyPr/>
        <a:lstStyle/>
        <a:p>
          <a:endParaRPr lang="hr-HR"/>
        </a:p>
      </dgm:t>
    </dgm:pt>
    <dgm:pt modelId="{C3C94944-97E9-44A1-BF8A-17B7848F9952}" type="pres">
      <dgm:prSet presAssocID="{2C5DEABC-C17B-435A-8401-B02DA2D4CEAD}" presName="hierRoot2" presStyleCnt="0"/>
      <dgm:spPr/>
    </dgm:pt>
    <dgm:pt modelId="{88A2D9A5-31D1-4163-B310-9C51EBB0501F}" type="pres">
      <dgm:prSet presAssocID="{2C5DEABC-C17B-435A-8401-B02DA2D4CEAD}" presName="composite2" presStyleCnt="0"/>
      <dgm:spPr/>
    </dgm:pt>
    <dgm:pt modelId="{BB48C3CB-7AE8-4DF0-8821-516603EF1559}" type="pres">
      <dgm:prSet presAssocID="{2C5DEABC-C17B-435A-8401-B02DA2D4CEAD}" presName="background2" presStyleLbl="node2" presStyleIdx="1" presStyleCnt="2"/>
      <dgm:spPr/>
    </dgm:pt>
    <dgm:pt modelId="{B159C1A9-1387-450E-B500-E009D82CD6D0}" type="pres">
      <dgm:prSet presAssocID="{2C5DEABC-C17B-435A-8401-B02DA2D4CEAD}" presName="text2" presStyleLbl="fgAcc2" presStyleIdx="1" presStyleCnt="2" custLinFactNeighborX="5149" custLinFactNeighborY="-87741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607CBC33-F06E-42EC-A142-274DFC99A46E}" type="pres">
      <dgm:prSet presAssocID="{2C5DEABC-C17B-435A-8401-B02DA2D4CEAD}" presName="hierChild3" presStyleCnt="0"/>
      <dgm:spPr/>
    </dgm:pt>
    <dgm:pt modelId="{9BDE8281-637E-4663-A3F0-4EC6E4B52DC7}" type="pres">
      <dgm:prSet presAssocID="{A60C4071-D4E1-48CB-BE4D-5A4A2A7DA568}" presName="Name17" presStyleLbl="parChTrans1D3" presStyleIdx="2" presStyleCnt="3"/>
      <dgm:spPr/>
      <dgm:t>
        <a:bodyPr/>
        <a:lstStyle/>
        <a:p>
          <a:endParaRPr lang="hr-HR"/>
        </a:p>
      </dgm:t>
    </dgm:pt>
    <dgm:pt modelId="{0896FEDA-3A89-4828-80E2-FC0646DF6F7C}" type="pres">
      <dgm:prSet presAssocID="{779B1539-2EBC-40FC-BC6C-65E9A71F5E30}" presName="hierRoot3" presStyleCnt="0"/>
      <dgm:spPr/>
    </dgm:pt>
    <dgm:pt modelId="{6D16CBF5-A453-4194-934E-AE97E4B31D9B}" type="pres">
      <dgm:prSet presAssocID="{779B1539-2EBC-40FC-BC6C-65E9A71F5E30}" presName="composite3" presStyleCnt="0"/>
      <dgm:spPr/>
    </dgm:pt>
    <dgm:pt modelId="{084860A4-5A44-4D11-B700-B9ECAF48AF40}" type="pres">
      <dgm:prSet presAssocID="{779B1539-2EBC-40FC-BC6C-65E9A71F5E30}" presName="background3" presStyleLbl="node3" presStyleIdx="2" presStyleCnt="3"/>
      <dgm:spPr/>
    </dgm:pt>
    <dgm:pt modelId="{20CE9413-CC50-4968-974D-AA23A7E3E719}" type="pres">
      <dgm:prSet presAssocID="{779B1539-2EBC-40FC-BC6C-65E9A71F5E30}" presName="text3" presStyleLbl="fgAcc3" presStyleIdx="2" presStyleCnt="3" custLinFactY="-17161" custLinFactNeighborX="-438" custLinFactNeighborY="-100000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AF06F3B9-20FC-41DD-A358-F5562111DEBF}" type="pres">
      <dgm:prSet presAssocID="{779B1539-2EBC-40FC-BC6C-65E9A71F5E30}" presName="hierChild4" presStyleCnt="0"/>
      <dgm:spPr/>
    </dgm:pt>
  </dgm:ptLst>
  <dgm:cxnLst>
    <dgm:cxn modelId="{C8D1699F-067E-4915-8F4A-A4DE709F90DD}" type="presOf" srcId="{6358E8C0-FBD5-4BFA-8092-FA1CF1388BE8}" destId="{A8BB561A-46A1-4BC7-9032-DDA050BD249D}" srcOrd="0" destOrd="0" presId="urn:microsoft.com/office/officeart/2005/8/layout/hierarchy1"/>
    <dgm:cxn modelId="{9608BBD6-7217-4998-B514-1EE274B5ECAE}" type="presOf" srcId="{518753C1-A9B0-45A0-9B6B-596603DA8132}" destId="{6A543946-3EAB-4DAD-904B-F54985220522}" srcOrd="0" destOrd="0" presId="urn:microsoft.com/office/officeart/2005/8/layout/hierarchy1"/>
    <dgm:cxn modelId="{22BB53E6-4C2E-4E1B-B260-F1EDB02AD29E}" type="presOf" srcId="{2C5DEABC-C17B-435A-8401-B02DA2D4CEAD}" destId="{B159C1A9-1387-450E-B500-E009D82CD6D0}" srcOrd="0" destOrd="0" presId="urn:microsoft.com/office/officeart/2005/8/layout/hierarchy1"/>
    <dgm:cxn modelId="{A70EED74-5BD1-48C3-8DC4-921AAE0E274D}" srcId="{442815E5-D0CB-4DF5-B1F8-759B4C0511BC}" destId="{FBE65BE5-EF4B-471A-9F50-946D3AEE5687}" srcOrd="0" destOrd="0" parTransId="{7ECDA36D-B1A6-4FED-8761-43285A1EA7F2}" sibTransId="{B1D54A5D-5B4E-44AE-92E2-02ACA1E55FE3}"/>
    <dgm:cxn modelId="{C86F93E0-5F41-45E9-BEBF-448203FCAFBE}" type="presOf" srcId="{A60C4071-D4E1-48CB-BE4D-5A4A2A7DA568}" destId="{9BDE8281-637E-4663-A3F0-4EC6E4B52DC7}" srcOrd="0" destOrd="0" presId="urn:microsoft.com/office/officeart/2005/8/layout/hierarchy1"/>
    <dgm:cxn modelId="{85A5F869-8B64-4F50-B821-C8AEB8375466}" type="presOf" srcId="{9BBC4FC4-F966-43EA-B803-D902201A8A39}" destId="{CEC248CD-0FC3-4A83-B703-B1B7C8E587DA}" srcOrd="0" destOrd="0" presId="urn:microsoft.com/office/officeart/2005/8/layout/hierarchy1"/>
    <dgm:cxn modelId="{B6E862B0-EA66-479E-A8FB-596D200E9EE2}" srcId="{FBE65BE5-EF4B-471A-9F50-946D3AEE5687}" destId="{9BBC4FC4-F966-43EA-B803-D902201A8A39}" srcOrd="0" destOrd="0" parTransId="{518753C1-A9B0-45A0-9B6B-596603DA8132}" sibTransId="{42256B44-089C-43AA-BCE4-537DD490E721}"/>
    <dgm:cxn modelId="{6639C940-E9C2-4336-9717-2226AFFC22DE}" type="presOf" srcId="{01A51199-39E5-4982-A1CE-D9CFD952A09D}" destId="{88223DC3-3A66-40A1-B785-B24CAEEEED7E}" srcOrd="0" destOrd="0" presId="urn:microsoft.com/office/officeart/2005/8/layout/hierarchy1"/>
    <dgm:cxn modelId="{5D13A57A-A7ED-4991-A539-AC320A8CDF34}" type="presOf" srcId="{442815E5-D0CB-4DF5-B1F8-759B4C0511BC}" destId="{55F2C389-A10C-4E2E-8EB1-9D62B7ED1F53}" srcOrd="0" destOrd="0" presId="urn:microsoft.com/office/officeart/2005/8/layout/hierarchy1"/>
    <dgm:cxn modelId="{9C533B3A-A1A9-402B-8682-FE48F85221AD}" srcId="{FBE65BE5-EF4B-471A-9F50-946D3AEE5687}" destId="{2C5DEABC-C17B-435A-8401-B02DA2D4CEAD}" srcOrd="1" destOrd="0" parTransId="{6358E8C0-FBD5-4BFA-8092-FA1CF1388BE8}" sibTransId="{4E6F2AE5-8EA0-46BF-A065-3BC4146AC967}"/>
    <dgm:cxn modelId="{FEB9C6EE-A5BC-4CEC-AA70-ADBBFBAE6A14}" type="presOf" srcId="{FBE65BE5-EF4B-471A-9F50-946D3AEE5687}" destId="{7767D5C5-7ADF-4008-9F05-6CACBE02F7FB}" srcOrd="0" destOrd="0" presId="urn:microsoft.com/office/officeart/2005/8/layout/hierarchy1"/>
    <dgm:cxn modelId="{1D85E7B1-B12A-4D27-9F54-10D477EEB992}" srcId="{9BBC4FC4-F966-43EA-B803-D902201A8A39}" destId="{9BCA0A41-9631-4D42-A05C-D27736350167}" srcOrd="0" destOrd="0" parTransId="{8BC6CBAF-1A90-410C-97A9-1CAED1753DE8}" sibTransId="{C2B3D10C-85A7-4F13-8AA1-76C1AD7A16BA}"/>
    <dgm:cxn modelId="{773AA787-81B9-477F-8E19-B2E3A38F3ED9}" type="presOf" srcId="{8BC6CBAF-1A90-410C-97A9-1CAED1753DE8}" destId="{8B60A705-56B5-4642-970C-50A9D008B4FF}" srcOrd="0" destOrd="0" presId="urn:microsoft.com/office/officeart/2005/8/layout/hierarchy1"/>
    <dgm:cxn modelId="{3302B67E-9E4E-49C7-8E08-0F64C9E2A07D}" srcId="{2C5DEABC-C17B-435A-8401-B02DA2D4CEAD}" destId="{779B1539-2EBC-40FC-BC6C-65E9A71F5E30}" srcOrd="0" destOrd="0" parTransId="{A60C4071-D4E1-48CB-BE4D-5A4A2A7DA568}" sibTransId="{F5902A59-0A36-435E-BAFA-3BA5C134EADF}"/>
    <dgm:cxn modelId="{63A87352-D886-48C7-A1DE-1F5A6651D0B3}" type="presOf" srcId="{9BCA0A41-9631-4D42-A05C-D27736350167}" destId="{A8389612-42C8-43AB-8FA7-F1DC1D69A92D}" srcOrd="0" destOrd="0" presId="urn:microsoft.com/office/officeart/2005/8/layout/hierarchy1"/>
    <dgm:cxn modelId="{86FF28F5-C6B1-4D63-B263-7A79CF4AC228}" type="presOf" srcId="{E2321635-CEC7-401D-92B6-F7DBD639105C}" destId="{4FF7A5E7-2E13-4F30-A7AF-6FFFB56FE917}" srcOrd="0" destOrd="0" presId="urn:microsoft.com/office/officeart/2005/8/layout/hierarchy1"/>
    <dgm:cxn modelId="{DD5C15C7-BEBF-4649-AED9-320E56B6B2F3}" type="presOf" srcId="{779B1539-2EBC-40FC-BC6C-65E9A71F5E30}" destId="{20CE9413-CC50-4968-974D-AA23A7E3E719}" srcOrd="0" destOrd="0" presId="urn:microsoft.com/office/officeart/2005/8/layout/hierarchy1"/>
    <dgm:cxn modelId="{38CCF9C7-8135-475C-B202-3B7820A23648}" srcId="{9BBC4FC4-F966-43EA-B803-D902201A8A39}" destId="{E2321635-CEC7-401D-92B6-F7DBD639105C}" srcOrd="1" destOrd="0" parTransId="{01A51199-39E5-4982-A1CE-D9CFD952A09D}" sibTransId="{B04B0AB0-0B53-4EE6-88BC-F99714A7EF88}"/>
    <dgm:cxn modelId="{A6226E07-D5A1-4390-A5B7-B89D712CA551}" type="presParOf" srcId="{55F2C389-A10C-4E2E-8EB1-9D62B7ED1F53}" destId="{99766A51-0A34-494C-B33C-E2DAE4BAFB14}" srcOrd="0" destOrd="0" presId="urn:microsoft.com/office/officeart/2005/8/layout/hierarchy1"/>
    <dgm:cxn modelId="{BD71F1FB-379A-4971-B4E0-6F33A192759E}" type="presParOf" srcId="{99766A51-0A34-494C-B33C-E2DAE4BAFB14}" destId="{B30FAEF9-ADA4-4A74-A262-449B90750B2B}" srcOrd="0" destOrd="0" presId="urn:microsoft.com/office/officeart/2005/8/layout/hierarchy1"/>
    <dgm:cxn modelId="{64CA4207-D272-45C7-A256-E93F6BB7FC11}" type="presParOf" srcId="{B30FAEF9-ADA4-4A74-A262-449B90750B2B}" destId="{E42D8F6E-2738-4833-B9D3-9EF325340D00}" srcOrd="0" destOrd="0" presId="urn:microsoft.com/office/officeart/2005/8/layout/hierarchy1"/>
    <dgm:cxn modelId="{8CCA8B00-3334-4881-B1A8-BFFDCDEBDADC}" type="presParOf" srcId="{B30FAEF9-ADA4-4A74-A262-449B90750B2B}" destId="{7767D5C5-7ADF-4008-9F05-6CACBE02F7FB}" srcOrd="1" destOrd="0" presId="urn:microsoft.com/office/officeart/2005/8/layout/hierarchy1"/>
    <dgm:cxn modelId="{C333231B-7027-480A-9F2E-DE7B0CEC1A62}" type="presParOf" srcId="{99766A51-0A34-494C-B33C-E2DAE4BAFB14}" destId="{66D931A7-2C72-4E9A-9718-674CF4E9DEA4}" srcOrd="1" destOrd="0" presId="urn:microsoft.com/office/officeart/2005/8/layout/hierarchy1"/>
    <dgm:cxn modelId="{C5A35143-59A1-45B3-B6C6-794A08A4F96E}" type="presParOf" srcId="{66D931A7-2C72-4E9A-9718-674CF4E9DEA4}" destId="{6A543946-3EAB-4DAD-904B-F54985220522}" srcOrd="0" destOrd="0" presId="urn:microsoft.com/office/officeart/2005/8/layout/hierarchy1"/>
    <dgm:cxn modelId="{07810101-38CE-4415-B660-9C36055ADF90}" type="presParOf" srcId="{66D931A7-2C72-4E9A-9718-674CF4E9DEA4}" destId="{9F0C12D8-5B2F-4E35-85A4-CA59576C92D5}" srcOrd="1" destOrd="0" presId="urn:microsoft.com/office/officeart/2005/8/layout/hierarchy1"/>
    <dgm:cxn modelId="{49A38375-62BD-49EE-8ED4-861BA0417C6C}" type="presParOf" srcId="{9F0C12D8-5B2F-4E35-85A4-CA59576C92D5}" destId="{F2448DA7-1D2F-48DC-941A-CA9FC9B3DF5A}" srcOrd="0" destOrd="0" presId="urn:microsoft.com/office/officeart/2005/8/layout/hierarchy1"/>
    <dgm:cxn modelId="{A2BBAF0E-C216-42E9-80D0-C09A41947942}" type="presParOf" srcId="{F2448DA7-1D2F-48DC-941A-CA9FC9B3DF5A}" destId="{B9E23DDF-2526-4211-91F2-5D3B9F3E979F}" srcOrd="0" destOrd="0" presId="urn:microsoft.com/office/officeart/2005/8/layout/hierarchy1"/>
    <dgm:cxn modelId="{BA2EEC51-8CB8-4D99-8290-2EC9D01DD355}" type="presParOf" srcId="{F2448DA7-1D2F-48DC-941A-CA9FC9B3DF5A}" destId="{CEC248CD-0FC3-4A83-B703-B1B7C8E587DA}" srcOrd="1" destOrd="0" presId="urn:microsoft.com/office/officeart/2005/8/layout/hierarchy1"/>
    <dgm:cxn modelId="{59CDD4AE-C3EE-48BF-855C-EC3E77E151EC}" type="presParOf" srcId="{9F0C12D8-5B2F-4E35-85A4-CA59576C92D5}" destId="{393B4EBC-C44E-423A-B0F1-81833FCA72EC}" srcOrd="1" destOrd="0" presId="urn:microsoft.com/office/officeart/2005/8/layout/hierarchy1"/>
    <dgm:cxn modelId="{0CE24618-1E5D-4038-BAA4-C62ED18E2A25}" type="presParOf" srcId="{393B4EBC-C44E-423A-B0F1-81833FCA72EC}" destId="{8B60A705-56B5-4642-970C-50A9D008B4FF}" srcOrd="0" destOrd="0" presId="urn:microsoft.com/office/officeart/2005/8/layout/hierarchy1"/>
    <dgm:cxn modelId="{800D8F98-C726-4BAB-BAAE-9B5C28466F75}" type="presParOf" srcId="{393B4EBC-C44E-423A-B0F1-81833FCA72EC}" destId="{B37EA2B8-BF8D-4DC4-B635-35FB404FD18E}" srcOrd="1" destOrd="0" presId="urn:microsoft.com/office/officeart/2005/8/layout/hierarchy1"/>
    <dgm:cxn modelId="{825DF258-6FC3-4AD5-8805-3A85CE21343A}" type="presParOf" srcId="{B37EA2B8-BF8D-4DC4-B635-35FB404FD18E}" destId="{4AD16E42-9995-4B1D-9625-53616C5B7E2B}" srcOrd="0" destOrd="0" presId="urn:microsoft.com/office/officeart/2005/8/layout/hierarchy1"/>
    <dgm:cxn modelId="{2085269E-B99D-4B79-8CC4-DE31C082FFF6}" type="presParOf" srcId="{4AD16E42-9995-4B1D-9625-53616C5B7E2B}" destId="{90D1E6FC-9A0C-4477-9BE9-C574779D97D2}" srcOrd="0" destOrd="0" presId="urn:microsoft.com/office/officeart/2005/8/layout/hierarchy1"/>
    <dgm:cxn modelId="{CF982C20-6533-443B-A199-D43EB3C51016}" type="presParOf" srcId="{4AD16E42-9995-4B1D-9625-53616C5B7E2B}" destId="{A8389612-42C8-43AB-8FA7-F1DC1D69A92D}" srcOrd="1" destOrd="0" presId="urn:microsoft.com/office/officeart/2005/8/layout/hierarchy1"/>
    <dgm:cxn modelId="{523EDFAB-1556-437D-97CB-93B5B958CB3C}" type="presParOf" srcId="{B37EA2B8-BF8D-4DC4-B635-35FB404FD18E}" destId="{7C3FB581-98B3-4387-9946-CF831A13A4B5}" srcOrd="1" destOrd="0" presId="urn:microsoft.com/office/officeart/2005/8/layout/hierarchy1"/>
    <dgm:cxn modelId="{0C5C6725-DCB0-46B7-A1A9-6772FD76B48D}" type="presParOf" srcId="{393B4EBC-C44E-423A-B0F1-81833FCA72EC}" destId="{88223DC3-3A66-40A1-B785-B24CAEEEED7E}" srcOrd="2" destOrd="0" presId="urn:microsoft.com/office/officeart/2005/8/layout/hierarchy1"/>
    <dgm:cxn modelId="{E9ED0151-5B55-4083-B817-E018215C7DE7}" type="presParOf" srcId="{393B4EBC-C44E-423A-B0F1-81833FCA72EC}" destId="{91EF8B03-3931-4741-9EA1-165C417C62D7}" srcOrd="3" destOrd="0" presId="urn:microsoft.com/office/officeart/2005/8/layout/hierarchy1"/>
    <dgm:cxn modelId="{11DB721D-646A-4BEC-B9A2-2ED24F33955C}" type="presParOf" srcId="{91EF8B03-3931-4741-9EA1-165C417C62D7}" destId="{290DF01A-FF42-499F-A877-B678C4D06289}" srcOrd="0" destOrd="0" presId="urn:microsoft.com/office/officeart/2005/8/layout/hierarchy1"/>
    <dgm:cxn modelId="{495BFA4B-E909-41BD-B9C5-BDBB3F2B688E}" type="presParOf" srcId="{290DF01A-FF42-499F-A877-B678C4D06289}" destId="{679EF03D-A701-4102-8F1B-86D072293D83}" srcOrd="0" destOrd="0" presId="urn:microsoft.com/office/officeart/2005/8/layout/hierarchy1"/>
    <dgm:cxn modelId="{AFCAB81C-24FA-4A69-9DAA-5B39488A370B}" type="presParOf" srcId="{290DF01A-FF42-499F-A877-B678C4D06289}" destId="{4FF7A5E7-2E13-4F30-A7AF-6FFFB56FE917}" srcOrd="1" destOrd="0" presId="urn:microsoft.com/office/officeart/2005/8/layout/hierarchy1"/>
    <dgm:cxn modelId="{3B82DC72-5FC2-414B-8321-1ABC2F3F47CE}" type="presParOf" srcId="{91EF8B03-3931-4741-9EA1-165C417C62D7}" destId="{2374A58F-ACB4-4976-A8AF-E8A83383F939}" srcOrd="1" destOrd="0" presId="urn:microsoft.com/office/officeart/2005/8/layout/hierarchy1"/>
    <dgm:cxn modelId="{44784141-87E8-427A-8617-6D99F0DD4697}" type="presParOf" srcId="{66D931A7-2C72-4E9A-9718-674CF4E9DEA4}" destId="{A8BB561A-46A1-4BC7-9032-DDA050BD249D}" srcOrd="2" destOrd="0" presId="urn:microsoft.com/office/officeart/2005/8/layout/hierarchy1"/>
    <dgm:cxn modelId="{791039E7-2811-4A8C-A168-30B416C24C93}" type="presParOf" srcId="{66D931A7-2C72-4E9A-9718-674CF4E9DEA4}" destId="{C3C94944-97E9-44A1-BF8A-17B7848F9952}" srcOrd="3" destOrd="0" presId="urn:microsoft.com/office/officeart/2005/8/layout/hierarchy1"/>
    <dgm:cxn modelId="{5E6D0889-B3E5-4048-89B6-4048B6907103}" type="presParOf" srcId="{C3C94944-97E9-44A1-BF8A-17B7848F9952}" destId="{88A2D9A5-31D1-4163-B310-9C51EBB0501F}" srcOrd="0" destOrd="0" presId="urn:microsoft.com/office/officeart/2005/8/layout/hierarchy1"/>
    <dgm:cxn modelId="{34807EFA-E2CD-4768-8371-526C2EDB3A00}" type="presParOf" srcId="{88A2D9A5-31D1-4163-B310-9C51EBB0501F}" destId="{BB48C3CB-7AE8-4DF0-8821-516603EF1559}" srcOrd="0" destOrd="0" presId="urn:microsoft.com/office/officeart/2005/8/layout/hierarchy1"/>
    <dgm:cxn modelId="{05300203-2291-41A9-8124-5C1BE358C9B0}" type="presParOf" srcId="{88A2D9A5-31D1-4163-B310-9C51EBB0501F}" destId="{B159C1A9-1387-450E-B500-E009D82CD6D0}" srcOrd="1" destOrd="0" presId="urn:microsoft.com/office/officeart/2005/8/layout/hierarchy1"/>
    <dgm:cxn modelId="{CB57328C-DFBA-421E-8FD9-F72E0E4B6DC5}" type="presParOf" srcId="{C3C94944-97E9-44A1-BF8A-17B7848F9952}" destId="{607CBC33-F06E-42EC-A142-274DFC99A46E}" srcOrd="1" destOrd="0" presId="urn:microsoft.com/office/officeart/2005/8/layout/hierarchy1"/>
    <dgm:cxn modelId="{FF366B5F-D15D-4BF0-BFCD-B8C773C2938C}" type="presParOf" srcId="{607CBC33-F06E-42EC-A142-274DFC99A46E}" destId="{9BDE8281-637E-4663-A3F0-4EC6E4B52DC7}" srcOrd="0" destOrd="0" presId="urn:microsoft.com/office/officeart/2005/8/layout/hierarchy1"/>
    <dgm:cxn modelId="{AD82EEFC-6F48-472D-95D9-0BF8AC3988CD}" type="presParOf" srcId="{607CBC33-F06E-42EC-A142-274DFC99A46E}" destId="{0896FEDA-3A89-4828-80E2-FC0646DF6F7C}" srcOrd="1" destOrd="0" presId="urn:microsoft.com/office/officeart/2005/8/layout/hierarchy1"/>
    <dgm:cxn modelId="{9D0D6151-6C84-4DC3-8A4D-7E0ABD9D636E}" type="presParOf" srcId="{0896FEDA-3A89-4828-80E2-FC0646DF6F7C}" destId="{6D16CBF5-A453-4194-934E-AE97E4B31D9B}" srcOrd="0" destOrd="0" presId="urn:microsoft.com/office/officeart/2005/8/layout/hierarchy1"/>
    <dgm:cxn modelId="{E3F79856-BB2C-4F0A-AA47-DB1656B797B6}" type="presParOf" srcId="{6D16CBF5-A453-4194-934E-AE97E4B31D9B}" destId="{084860A4-5A44-4D11-B700-B9ECAF48AF40}" srcOrd="0" destOrd="0" presId="urn:microsoft.com/office/officeart/2005/8/layout/hierarchy1"/>
    <dgm:cxn modelId="{9520A675-93B5-4C6A-8B1C-BCD2E93AD09E}" type="presParOf" srcId="{6D16CBF5-A453-4194-934E-AE97E4B31D9B}" destId="{20CE9413-CC50-4968-974D-AA23A7E3E719}" srcOrd="1" destOrd="0" presId="urn:microsoft.com/office/officeart/2005/8/layout/hierarchy1"/>
    <dgm:cxn modelId="{0980DA72-F1F9-4EEF-A214-29390509A51D}" type="presParOf" srcId="{0896FEDA-3A89-4828-80E2-FC0646DF6F7C}" destId="{AF06F3B9-20FC-41DD-A358-F5562111DEB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1AB29E7-5CFC-42BE-A3A8-381E921110D0}" type="doc">
      <dgm:prSet loTypeId="urn:microsoft.com/office/officeart/2005/8/layout/venn3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hr-HR"/>
        </a:p>
      </dgm:t>
    </dgm:pt>
    <dgm:pt modelId="{868CAE64-E1B0-410E-A130-76C895662388}">
      <dgm:prSet phldrT="[Text]"/>
      <dgm:spPr/>
      <dgm:t>
        <a:bodyPr/>
        <a:lstStyle/>
        <a:p>
          <a:r>
            <a:rPr lang="hr-HR" dirty="0" smtClean="0"/>
            <a:t>Poziv će se objaviti</a:t>
          </a:r>
          <a:endParaRPr lang="hr-HR" dirty="0"/>
        </a:p>
      </dgm:t>
    </dgm:pt>
    <dgm:pt modelId="{2828F84F-1C90-43AF-9DEE-98BB6A525F45}" type="parTrans" cxnId="{4CA99501-EB1B-4BCC-9B3E-C9485B7E5C40}">
      <dgm:prSet/>
      <dgm:spPr/>
      <dgm:t>
        <a:bodyPr/>
        <a:lstStyle/>
        <a:p>
          <a:endParaRPr lang="hr-HR"/>
        </a:p>
      </dgm:t>
    </dgm:pt>
    <dgm:pt modelId="{F7223CEE-3DED-4555-BD32-08062D8B2AEF}" type="sibTrans" cxnId="{4CA99501-EB1B-4BCC-9B3E-C9485B7E5C40}">
      <dgm:prSet/>
      <dgm:spPr/>
      <dgm:t>
        <a:bodyPr/>
        <a:lstStyle/>
        <a:p>
          <a:endParaRPr lang="hr-HR"/>
        </a:p>
      </dgm:t>
    </dgm:pt>
    <dgm:pt modelId="{B897420C-1C10-4854-8081-6C032439CA56}">
      <dgm:prSet phldrT="[Text]"/>
      <dgm:spPr/>
      <dgm:t>
        <a:bodyPr/>
        <a:lstStyle/>
        <a:p>
          <a:r>
            <a:rPr lang="hr-HR" dirty="0" smtClean="0"/>
            <a:t>Nakon dobivanja</a:t>
          </a:r>
          <a:endParaRPr lang="hr-HR" dirty="0"/>
        </a:p>
      </dgm:t>
    </dgm:pt>
    <dgm:pt modelId="{E95F7D44-E91A-4DA9-BA35-E13487212A22}" type="parTrans" cxnId="{EE65148E-81E3-41EB-A3F5-0CDBFBBC2258}">
      <dgm:prSet/>
      <dgm:spPr/>
      <dgm:t>
        <a:bodyPr/>
        <a:lstStyle/>
        <a:p>
          <a:endParaRPr lang="hr-HR"/>
        </a:p>
      </dgm:t>
    </dgm:pt>
    <dgm:pt modelId="{ADF29EA7-4A3E-4A9A-8580-217613610ED4}" type="sibTrans" cxnId="{EE65148E-81E3-41EB-A3F5-0CDBFBBC2258}">
      <dgm:prSet/>
      <dgm:spPr/>
      <dgm:t>
        <a:bodyPr/>
        <a:lstStyle/>
        <a:p>
          <a:endParaRPr lang="hr-HR"/>
        </a:p>
      </dgm:t>
    </dgm:pt>
    <dgm:pt modelId="{5A3C27DB-DFE9-41C2-BD25-B79C8B6897C2}">
      <dgm:prSet phldrT="[Text]"/>
      <dgm:spPr/>
      <dgm:t>
        <a:bodyPr/>
        <a:lstStyle/>
        <a:p>
          <a:r>
            <a:rPr lang="hr-HR" dirty="0" smtClean="0"/>
            <a:t>Suglasnosti </a:t>
          </a:r>
          <a:endParaRPr lang="hr-HR" dirty="0"/>
        </a:p>
      </dgm:t>
    </dgm:pt>
    <dgm:pt modelId="{2DB9B6CD-DD2A-4057-8A69-CF702C4C60AD}" type="parTrans" cxnId="{5A13954B-1E30-4F5B-8D00-FC27A4AC8562}">
      <dgm:prSet/>
      <dgm:spPr/>
      <dgm:t>
        <a:bodyPr/>
        <a:lstStyle/>
        <a:p>
          <a:endParaRPr lang="hr-HR"/>
        </a:p>
      </dgm:t>
    </dgm:pt>
    <dgm:pt modelId="{DBA8416A-CF70-414E-91E0-46972619B458}" type="sibTrans" cxnId="{5A13954B-1E30-4F5B-8D00-FC27A4AC8562}">
      <dgm:prSet/>
      <dgm:spPr/>
      <dgm:t>
        <a:bodyPr/>
        <a:lstStyle/>
        <a:p>
          <a:endParaRPr lang="hr-HR"/>
        </a:p>
      </dgm:t>
    </dgm:pt>
    <dgm:pt modelId="{EE6A209C-6D50-4A2C-A20E-D823482A0CD0}">
      <dgm:prSet phldrT="[Text]"/>
      <dgm:spPr/>
      <dgm:t>
        <a:bodyPr/>
        <a:lstStyle/>
        <a:p>
          <a:r>
            <a:rPr lang="hr-HR" dirty="0" smtClean="0"/>
            <a:t>Hrvatskog sabora </a:t>
          </a:r>
          <a:endParaRPr lang="hr-HR" dirty="0"/>
        </a:p>
      </dgm:t>
    </dgm:pt>
    <dgm:pt modelId="{46917BEF-C018-4129-9AA2-272EDD1B8D03}" type="parTrans" cxnId="{5EB2F3DA-F170-4323-9523-457AF95E9263}">
      <dgm:prSet/>
      <dgm:spPr/>
      <dgm:t>
        <a:bodyPr/>
        <a:lstStyle/>
        <a:p>
          <a:endParaRPr lang="hr-HR"/>
        </a:p>
      </dgm:t>
    </dgm:pt>
    <dgm:pt modelId="{D6936B98-9B65-494D-B82C-80CCBD79792E}" type="sibTrans" cxnId="{5EB2F3DA-F170-4323-9523-457AF95E9263}">
      <dgm:prSet/>
      <dgm:spPr/>
      <dgm:t>
        <a:bodyPr/>
        <a:lstStyle/>
        <a:p>
          <a:endParaRPr lang="hr-HR"/>
        </a:p>
      </dgm:t>
    </dgm:pt>
    <dgm:pt modelId="{A98F03C0-9F71-4DE0-B03B-7295D5114F6E}" type="pres">
      <dgm:prSet presAssocID="{B1AB29E7-5CFC-42BE-A3A8-381E921110D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A2163AB0-CDE0-4279-AE3C-654987EE11E4}" type="pres">
      <dgm:prSet presAssocID="{868CAE64-E1B0-410E-A130-76C895662388}" presName="Name5" presStyleLbl="vennNode1" presStyleIdx="0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05C1ED1-5ADF-4860-BD5B-50839B982D17}" type="pres">
      <dgm:prSet presAssocID="{F7223CEE-3DED-4555-BD32-08062D8B2AEF}" presName="space" presStyleCnt="0"/>
      <dgm:spPr/>
    </dgm:pt>
    <dgm:pt modelId="{49728037-A90A-4497-AA7F-0AF17B84E38A}" type="pres">
      <dgm:prSet presAssocID="{B897420C-1C10-4854-8081-6C032439CA56}" presName="Name5" presStyleLbl="vennNode1" presStyleIdx="1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9D0F5B3-52DB-4F45-82C3-FB8738BA990D}" type="pres">
      <dgm:prSet presAssocID="{ADF29EA7-4A3E-4A9A-8580-217613610ED4}" presName="space" presStyleCnt="0"/>
      <dgm:spPr/>
    </dgm:pt>
    <dgm:pt modelId="{343DC946-81DB-4191-BB11-E55970B5B6A1}" type="pres">
      <dgm:prSet presAssocID="{5A3C27DB-DFE9-41C2-BD25-B79C8B6897C2}" presName="Name5" presStyleLbl="vennNode1" presStyleIdx="2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C99126B-0A3C-4D1A-965D-D3BFDEDB144F}" type="pres">
      <dgm:prSet presAssocID="{DBA8416A-CF70-414E-91E0-46972619B458}" presName="space" presStyleCnt="0"/>
      <dgm:spPr/>
    </dgm:pt>
    <dgm:pt modelId="{138A61ED-1ADF-4617-9681-B2018BB0000A}" type="pres">
      <dgm:prSet presAssocID="{EE6A209C-6D50-4A2C-A20E-D823482A0CD0}" presName="Name5" presStyleLbl="vennNode1" presStyleIdx="3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670C126D-B5A1-4EE8-AC45-7AD69AF1275A}" type="presOf" srcId="{868CAE64-E1B0-410E-A130-76C895662388}" destId="{A2163AB0-CDE0-4279-AE3C-654987EE11E4}" srcOrd="0" destOrd="0" presId="urn:microsoft.com/office/officeart/2005/8/layout/venn3"/>
    <dgm:cxn modelId="{F2F59449-3700-4B4C-A417-EDC9226B37A5}" type="presOf" srcId="{B1AB29E7-5CFC-42BE-A3A8-381E921110D0}" destId="{A98F03C0-9F71-4DE0-B03B-7295D5114F6E}" srcOrd="0" destOrd="0" presId="urn:microsoft.com/office/officeart/2005/8/layout/venn3"/>
    <dgm:cxn modelId="{215D6278-354C-47EB-B83B-5887F97C3383}" type="presOf" srcId="{B897420C-1C10-4854-8081-6C032439CA56}" destId="{49728037-A90A-4497-AA7F-0AF17B84E38A}" srcOrd="0" destOrd="0" presId="urn:microsoft.com/office/officeart/2005/8/layout/venn3"/>
    <dgm:cxn modelId="{5A13954B-1E30-4F5B-8D00-FC27A4AC8562}" srcId="{B1AB29E7-5CFC-42BE-A3A8-381E921110D0}" destId="{5A3C27DB-DFE9-41C2-BD25-B79C8B6897C2}" srcOrd="2" destOrd="0" parTransId="{2DB9B6CD-DD2A-4057-8A69-CF702C4C60AD}" sibTransId="{DBA8416A-CF70-414E-91E0-46972619B458}"/>
    <dgm:cxn modelId="{C9AF6496-43E9-40C5-BB01-6008A1CA9F85}" type="presOf" srcId="{EE6A209C-6D50-4A2C-A20E-D823482A0CD0}" destId="{138A61ED-1ADF-4617-9681-B2018BB0000A}" srcOrd="0" destOrd="0" presId="urn:microsoft.com/office/officeart/2005/8/layout/venn3"/>
    <dgm:cxn modelId="{4CA99501-EB1B-4BCC-9B3E-C9485B7E5C40}" srcId="{B1AB29E7-5CFC-42BE-A3A8-381E921110D0}" destId="{868CAE64-E1B0-410E-A130-76C895662388}" srcOrd="0" destOrd="0" parTransId="{2828F84F-1C90-43AF-9DEE-98BB6A525F45}" sibTransId="{F7223CEE-3DED-4555-BD32-08062D8B2AEF}"/>
    <dgm:cxn modelId="{EE65148E-81E3-41EB-A3F5-0CDBFBBC2258}" srcId="{B1AB29E7-5CFC-42BE-A3A8-381E921110D0}" destId="{B897420C-1C10-4854-8081-6C032439CA56}" srcOrd="1" destOrd="0" parTransId="{E95F7D44-E91A-4DA9-BA35-E13487212A22}" sibTransId="{ADF29EA7-4A3E-4A9A-8580-217613610ED4}"/>
    <dgm:cxn modelId="{838E2DA8-240D-408C-9E69-8B09E74FB6C1}" type="presOf" srcId="{5A3C27DB-DFE9-41C2-BD25-B79C8B6897C2}" destId="{343DC946-81DB-4191-BB11-E55970B5B6A1}" srcOrd="0" destOrd="0" presId="urn:microsoft.com/office/officeart/2005/8/layout/venn3"/>
    <dgm:cxn modelId="{5EB2F3DA-F170-4323-9523-457AF95E9263}" srcId="{B1AB29E7-5CFC-42BE-A3A8-381E921110D0}" destId="{EE6A209C-6D50-4A2C-A20E-D823482A0CD0}" srcOrd="3" destOrd="0" parTransId="{46917BEF-C018-4129-9AA2-272EDD1B8D03}" sibTransId="{D6936B98-9B65-494D-B82C-80CCBD79792E}"/>
    <dgm:cxn modelId="{D88840C7-6B29-4959-B316-F56F70977A3E}" type="presParOf" srcId="{A98F03C0-9F71-4DE0-B03B-7295D5114F6E}" destId="{A2163AB0-CDE0-4279-AE3C-654987EE11E4}" srcOrd="0" destOrd="0" presId="urn:microsoft.com/office/officeart/2005/8/layout/venn3"/>
    <dgm:cxn modelId="{241637C0-7D76-40ED-808A-1E9F12C1F8C2}" type="presParOf" srcId="{A98F03C0-9F71-4DE0-B03B-7295D5114F6E}" destId="{205C1ED1-5ADF-4860-BD5B-50839B982D17}" srcOrd="1" destOrd="0" presId="urn:microsoft.com/office/officeart/2005/8/layout/venn3"/>
    <dgm:cxn modelId="{AC36C69B-E9F9-4538-A5E4-0A57CC69597A}" type="presParOf" srcId="{A98F03C0-9F71-4DE0-B03B-7295D5114F6E}" destId="{49728037-A90A-4497-AA7F-0AF17B84E38A}" srcOrd="2" destOrd="0" presId="urn:microsoft.com/office/officeart/2005/8/layout/venn3"/>
    <dgm:cxn modelId="{2522C7E8-C0E7-4F58-AB34-F9F0D23684DA}" type="presParOf" srcId="{A98F03C0-9F71-4DE0-B03B-7295D5114F6E}" destId="{39D0F5B3-52DB-4F45-82C3-FB8738BA990D}" srcOrd="3" destOrd="0" presId="urn:microsoft.com/office/officeart/2005/8/layout/venn3"/>
    <dgm:cxn modelId="{363BC7B3-7A4B-4947-85EC-71298FC69DB9}" type="presParOf" srcId="{A98F03C0-9F71-4DE0-B03B-7295D5114F6E}" destId="{343DC946-81DB-4191-BB11-E55970B5B6A1}" srcOrd="4" destOrd="0" presId="urn:microsoft.com/office/officeart/2005/8/layout/venn3"/>
    <dgm:cxn modelId="{071D7A4F-56CC-48B2-B501-1E0938137F9B}" type="presParOf" srcId="{A98F03C0-9F71-4DE0-B03B-7295D5114F6E}" destId="{CC99126B-0A3C-4D1A-965D-D3BFDEDB144F}" srcOrd="5" destOrd="0" presId="urn:microsoft.com/office/officeart/2005/8/layout/venn3"/>
    <dgm:cxn modelId="{A65483BD-551C-46DC-B2BD-6F0BC7BFC76E}" type="presParOf" srcId="{A98F03C0-9F71-4DE0-B03B-7295D5114F6E}" destId="{138A61ED-1ADF-4617-9681-B2018BB0000A}" srcOrd="6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7212AD-CBE1-46BD-B0E1-3EF6B10F9334}">
      <dsp:nvSpPr>
        <dsp:cNvPr id="0" name=""/>
        <dsp:cNvSpPr/>
      </dsp:nvSpPr>
      <dsp:spPr>
        <a:xfrm>
          <a:off x="0" y="1547790"/>
          <a:ext cx="5630873" cy="54263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b="1" kern="1200" dirty="0" smtClean="0"/>
            <a:t>Zakon o zaštiti i očuvanju kulturnih dobara</a:t>
          </a:r>
          <a:endParaRPr lang="hr-HR" sz="1600" b="1" kern="1200" dirty="0"/>
        </a:p>
      </dsp:txBody>
      <dsp:txXfrm>
        <a:off x="0" y="1547790"/>
        <a:ext cx="5630873" cy="542634"/>
      </dsp:txXfrm>
    </dsp:sp>
    <dsp:sp modelId="{3F7B9F3B-04E7-4546-A41B-617038E38DBF}">
      <dsp:nvSpPr>
        <dsp:cNvPr id="0" name=""/>
        <dsp:cNvSpPr/>
      </dsp:nvSpPr>
      <dsp:spPr>
        <a:xfrm rot="10800000">
          <a:off x="0" y="2267870"/>
          <a:ext cx="5630873" cy="834571"/>
        </a:xfrm>
        <a:prstGeom prst="upArrowCallou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dirty="0" smtClean="0">
              <a:latin typeface="Calibri" panose="020F0502020204030204" pitchFamily="34" charset="0"/>
            </a:rPr>
            <a:t> </a:t>
          </a:r>
          <a:r>
            <a:rPr lang="hr-HR" sz="1600" b="1" kern="1200" dirty="0" smtClean="0">
              <a:latin typeface="Calibri" panose="020F0502020204030204" pitchFamily="34" charset="0"/>
            </a:rPr>
            <a:t>Uredba o osnivanju prava građenja i prava služnosti na nekretninama u vlasništvu Republike Hrvatske</a:t>
          </a:r>
        </a:p>
      </dsp:txBody>
      <dsp:txXfrm rot="10800000">
        <a:off x="0" y="2267870"/>
        <a:ext cx="5630873" cy="542279"/>
      </dsp:txXfrm>
    </dsp:sp>
    <dsp:sp modelId="{371E65DE-28A5-44AD-B768-50D9BE4014A3}">
      <dsp:nvSpPr>
        <dsp:cNvPr id="0" name=""/>
        <dsp:cNvSpPr/>
      </dsp:nvSpPr>
      <dsp:spPr>
        <a:xfrm rot="10800000">
          <a:off x="0" y="3017473"/>
          <a:ext cx="5630873" cy="834571"/>
        </a:xfrm>
        <a:prstGeom prst="upArrowCallou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b="1" kern="1200" dirty="0" smtClean="0"/>
            <a:t>Uredba o postupku davanja koncesije na pomorskom dobru</a:t>
          </a:r>
          <a:endParaRPr lang="hr-HR" sz="1600" b="1" kern="1200" dirty="0"/>
        </a:p>
      </dsp:txBody>
      <dsp:txXfrm rot="10800000">
        <a:off x="0" y="3017473"/>
        <a:ext cx="5630873" cy="542279"/>
      </dsp:txXfrm>
    </dsp:sp>
    <dsp:sp modelId="{0F110BDC-5F74-4287-AA9A-72A9772DD349}">
      <dsp:nvSpPr>
        <dsp:cNvPr id="0" name=""/>
        <dsp:cNvSpPr/>
      </dsp:nvSpPr>
      <dsp:spPr>
        <a:xfrm rot="10800000">
          <a:off x="0" y="828273"/>
          <a:ext cx="5630873" cy="834571"/>
        </a:xfrm>
        <a:prstGeom prst="upArrowCallou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600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b="1" kern="1200" dirty="0" smtClean="0"/>
            <a:t>Zakon o pomorskom dobru i morskim lukama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000" kern="1200" dirty="0"/>
        </a:p>
      </dsp:txBody>
      <dsp:txXfrm rot="10800000">
        <a:off x="0" y="828273"/>
        <a:ext cx="5630873" cy="542279"/>
      </dsp:txXfrm>
    </dsp:sp>
    <dsp:sp modelId="{0D298B00-948C-4C65-9423-2D04EF8CEA17}">
      <dsp:nvSpPr>
        <dsp:cNvPr id="0" name=""/>
        <dsp:cNvSpPr/>
      </dsp:nvSpPr>
      <dsp:spPr>
        <a:xfrm rot="10800000">
          <a:off x="0" y="1841"/>
          <a:ext cx="5630873" cy="834571"/>
        </a:xfrm>
        <a:prstGeom prst="upArrowCallou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b="1" i="0" kern="1200" dirty="0" smtClean="0"/>
            <a:t>Zakon o upravljanju i raspolaganju imovinom u vlasništvu Republike Hrvatske</a:t>
          </a:r>
        </a:p>
      </dsp:txBody>
      <dsp:txXfrm rot="10800000">
        <a:off x="0" y="1841"/>
        <a:ext cx="5630873" cy="54227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3BEFFD-3357-419A-8853-9F27E89F15AD}">
      <dsp:nvSpPr>
        <dsp:cNvPr id="0" name=""/>
        <dsp:cNvSpPr/>
      </dsp:nvSpPr>
      <dsp:spPr>
        <a:xfrm>
          <a:off x="711199" y="0"/>
          <a:ext cx="4064000" cy="4064000"/>
        </a:xfrm>
        <a:prstGeom prst="triangl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9547D6-329A-44EB-AFB0-1AB63611C0EF}">
      <dsp:nvSpPr>
        <dsp:cNvPr id="0" name=""/>
        <dsp:cNvSpPr/>
      </dsp:nvSpPr>
      <dsp:spPr>
        <a:xfrm>
          <a:off x="2743199" y="408582"/>
          <a:ext cx="2641600" cy="96202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 smtClean="0">
              <a:solidFill>
                <a:schemeClr val="tx2"/>
              </a:solidFill>
            </a:rPr>
            <a:t>Potencijalni strateški projekt </a:t>
          </a:r>
          <a:endParaRPr lang="hr-HR" sz="1700" kern="1200" dirty="0">
            <a:solidFill>
              <a:schemeClr val="tx2"/>
            </a:solidFill>
          </a:endParaRPr>
        </a:p>
      </dsp:txBody>
      <dsp:txXfrm>
        <a:off x="2790161" y="455544"/>
        <a:ext cx="2547676" cy="868101"/>
      </dsp:txXfrm>
    </dsp:sp>
    <dsp:sp modelId="{5300198B-797B-4B7F-950B-1BA94983500F}">
      <dsp:nvSpPr>
        <dsp:cNvPr id="0" name=""/>
        <dsp:cNvSpPr/>
      </dsp:nvSpPr>
      <dsp:spPr>
        <a:xfrm>
          <a:off x="2743199" y="1490860"/>
          <a:ext cx="2641600" cy="96202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 smtClean="0">
              <a:solidFill>
                <a:schemeClr val="tx2"/>
              </a:solidFill>
            </a:rPr>
            <a:t>Realizacija projekta na dijelu kompleksa bivšeg vojnog odmarališta Kupari</a:t>
          </a:r>
          <a:endParaRPr lang="hr-HR" sz="1700" kern="1200" dirty="0">
            <a:solidFill>
              <a:schemeClr val="tx2"/>
            </a:solidFill>
          </a:endParaRPr>
        </a:p>
      </dsp:txBody>
      <dsp:txXfrm>
        <a:off x="2790161" y="1537822"/>
        <a:ext cx="2547676" cy="868101"/>
      </dsp:txXfrm>
    </dsp:sp>
    <dsp:sp modelId="{33EA7D45-7DAF-464B-91F4-39A775989A30}">
      <dsp:nvSpPr>
        <dsp:cNvPr id="0" name=""/>
        <dsp:cNvSpPr/>
      </dsp:nvSpPr>
      <dsp:spPr>
        <a:xfrm>
          <a:off x="2743199" y="2573139"/>
          <a:ext cx="2641600" cy="96202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 smtClean="0">
              <a:solidFill>
                <a:schemeClr val="tx2"/>
              </a:solidFill>
            </a:rPr>
            <a:t>Izgradnja novih hotela s 1600 smještajnih jedinica kategorije 4 i 5*  </a:t>
          </a:r>
          <a:endParaRPr lang="hr-HR" sz="1700" kern="1200" dirty="0">
            <a:solidFill>
              <a:schemeClr val="tx2"/>
            </a:solidFill>
          </a:endParaRPr>
        </a:p>
      </dsp:txBody>
      <dsp:txXfrm>
        <a:off x="2790161" y="2620101"/>
        <a:ext cx="2547676" cy="86810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5FBCD0-827A-4CD7-A92A-D09984B3D4FD}">
      <dsp:nvSpPr>
        <dsp:cNvPr id="0" name=""/>
        <dsp:cNvSpPr/>
      </dsp:nvSpPr>
      <dsp:spPr>
        <a:xfrm>
          <a:off x="1782994" y="1818605"/>
          <a:ext cx="716253" cy="8233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58126" y="0"/>
              </a:lnTo>
              <a:lnTo>
                <a:pt x="358126" y="823362"/>
              </a:lnTo>
              <a:lnTo>
                <a:pt x="716253" y="823362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500" kern="1200"/>
        </a:p>
      </dsp:txBody>
      <dsp:txXfrm>
        <a:off x="2113838" y="2203004"/>
        <a:ext cx="54565" cy="54565"/>
      </dsp:txXfrm>
    </dsp:sp>
    <dsp:sp modelId="{8468499C-7AEC-4CF2-9E5C-67FCA946EF14}">
      <dsp:nvSpPr>
        <dsp:cNvPr id="0" name=""/>
        <dsp:cNvSpPr/>
      </dsp:nvSpPr>
      <dsp:spPr>
        <a:xfrm>
          <a:off x="1782994" y="1745445"/>
          <a:ext cx="71625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73160"/>
              </a:moveTo>
              <a:lnTo>
                <a:pt x="358126" y="73160"/>
              </a:lnTo>
              <a:lnTo>
                <a:pt x="358126" y="45720"/>
              </a:lnTo>
              <a:lnTo>
                <a:pt x="716253" y="45720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500" kern="1200"/>
        </a:p>
      </dsp:txBody>
      <dsp:txXfrm>
        <a:off x="2123201" y="1773245"/>
        <a:ext cx="35838" cy="35838"/>
      </dsp:txXfrm>
    </dsp:sp>
    <dsp:sp modelId="{D0C12073-BB31-483A-9254-F1E7C34811DB}">
      <dsp:nvSpPr>
        <dsp:cNvPr id="0" name=""/>
        <dsp:cNvSpPr/>
      </dsp:nvSpPr>
      <dsp:spPr>
        <a:xfrm>
          <a:off x="1782994" y="940361"/>
          <a:ext cx="716253" cy="878244"/>
        </a:xfrm>
        <a:custGeom>
          <a:avLst/>
          <a:gdLst/>
          <a:ahLst/>
          <a:cxnLst/>
          <a:rect l="0" t="0" r="0" b="0"/>
          <a:pathLst>
            <a:path>
              <a:moveTo>
                <a:pt x="0" y="878244"/>
              </a:moveTo>
              <a:lnTo>
                <a:pt x="358126" y="878244"/>
              </a:lnTo>
              <a:lnTo>
                <a:pt x="358126" y="0"/>
              </a:lnTo>
              <a:lnTo>
                <a:pt x="716253" y="0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500" kern="1200"/>
        </a:p>
      </dsp:txBody>
      <dsp:txXfrm>
        <a:off x="2112789" y="1351151"/>
        <a:ext cx="56664" cy="56664"/>
      </dsp:txXfrm>
    </dsp:sp>
    <dsp:sp modelId="{52519B3D-EFF1-48F8-B02E-4B68AD5CB54F}">
      <dsp:nvSpPr>
        <dsp:cNvPr id="0" name=""/>
        <dsp:cNvSpPr/>
      </dsp:nvSpPr>
      <dsp:spPr>
        <a:xfrm>
          <a:off x="283325" y="1396430"/>
          <a:ext cx="2154986" cy="84435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 smtClean="0"/>
            <a:t>Kriteriji za odabir ponuda</a:t>
          </a:r>
          <a:endParaRPr lang="hr-HR" sz="2000" kern="1200" dirty="0"/>
        </a:p>
      </dsp:txBody>
      <dsp:txXfrm>
        <a:off x="283325" y="1396430"/>
        <a:ext cx="2154986" cy="844350"/>
      </dsp:txXfrm>
    </dsp:sp>
    <dsp:sp modelId="{0CD84F75-474E-4EA4-A044-056E3F7FB938}">
      <dsp:nvSpPr>
        <dsp:cNvPr id="0" name=""/>
        <dsp:cNvSpPr/>
      </dsp:nvSpPr>
      <dsp:spPr>
        <a:xfrm>
          <a:off x="2499248" y="600040"/>
          <a:ext cx="2232508" cy="68064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500" b="1" kern="1200" dirty="0" smtClean="0"/>
            <a:t>Visina naknade za pravo građenja</a:t>
          </a:r>
          <a:endParaRPr lang="hr-HR" sz="1500" b="1" kern="1200" dirty="0"/>
        </a:p>
      </dsp:txBody>
      <dsp:txXfrm>
        <a:off x="2499248" y="600040"/>
        <a:ext cx="2232508" cy="680642"/>
      </dsp:txXfrm>
    </dsp:sp>
    <dsp:sp modelId="{BBBB5687-AA18-42D4-BE45-35E1422D0599}">
      <dsp:nvSpPr>
        <dsp:cNvPr id="0" name=""/>
        <dsp:cNvSpPr/>
      </dsp:nvSpPr>
      <dsp:spPr>
        <a:xfrm>
          <a:off x="2499248" y="1450843"/>
          <a:ext cx="2232508" cy="68064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500" b="1" kern="1200" dirty="0" smtClean="0"/>
            <a:t>Visina naknade za zakup hotela Grand</a:t>
          </a:r>
          <a:endParaRPr lang="hr-HR" sz="1500" b="1" kern="1200" dirty="0"/>
        </a:p>
      </dsp:txBody>
      <dsp:txXfrm>
        <a:off x="2499248" y="1450843"/>
        <a:ext cx="2232508" cy="680642"/>
      </dsp:txXfrm>
    </dsp:sp>
    <dsp:sp modelId="{486A63CA-4BD6-408A-908F-DE1132AC89AB}">
      <dsp:nvSpPr>
        <dsp:cNvPr id="0" name=""/>
        <dsp:cNvSpPr/>
      </dsp:nvSpPr>
      <dsp:spPr>
        <a:xfrm>
          <a:off x="2499248" y="2301647"/>
          <a:ext cx="2232508" cy="68064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500" b="1" kern="1200" dirty="0" smtClean="0"/>
            <a:t>Visina naknade za koncesiju na pomorskom dobru</a:t>
          </a:r>
          <a:endParaRPr lang="hr-HR" sz="1500" b="1" kern="1200" dirty="0"/>
        </a:p>
      </dsp:txBody>
      <dsp:txXfrm>
        <a:off x="2499248" y="2301647"/>
        <a:ext cx="2232508" cy="68064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272841-ACDE-4A01-8545-9A2D1750821D}">
      <dsp:nvSpPr>
        <dsp:cNvPr id="0" name=""/>
        <dsp:cNvSpPr/>
      </dsp:nvSpPr>
      <dsp:spPr>
        <a:xfrm>
          <a:off x="0" y="1663927"/>
          <a:ext cx="5183956" cy="712336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000" kern="1200" dirty="0" smtClean="0">
              <a:solidFill>
                <a:schemeClr val="tx2"/>
              </a:solidFill>
            </a:rPr>
            <a:t>određuju se dodatni obvezni uvjeti koje ponuditelj treba ispunjavati </a:t>
          </a:r>
          <a:endParaRPr lang="hr-HR" sz="1000" kern="1200" dirty="0">
            <a:solidFill>
              <a:schemeClr val="tx2"/>
            </a:solidFill>
          </a:endParaRPr>
        </a:p>
      </dsp:txBody>
      <dsp:txXfrm>
        <a:off x="0" y="1663927"/>
        <a:ext cx="1555186" cy="712336"/>
      </dsp:txXfrm>
    </dsp:sp>
    <dsp:sp modelId="{2282573E-735A-4FB6-AACF-9B42771572BB}">
      <dsp:nvSpPr>
        <dsp:cNvPr id="0" name=""/>
        <dsp:cNvSpPr/>
      </dsp:nvSpPr>
      <dsp:spPr>
        <a:xfrm>
          <a:off x="0" y="831963"/>
          <a:ext cx="5183956" cy="712336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000" kern="1200" dirty="0" smtClean="0">
              <a:solidFill>
                <a:schemeClr val="tx2"/>
              </a:solidFill>
            </a:rPr>
            <a:t>2 ili više istih ponuda,</a:t>
          </a:r>
          <a:endParaRPr lang="hr-HR" sz="1000" kern="1200" dirty="0">
            <a:solidFill>
              <a:schemeClr val="tx2"/>
            </a:solidFill>
          </a:endParaRPr>
        </a:p>
      </dsp:txBody>
      <dsp:txXfrm>
        <a:off x="0" y="831963"/>
        <a:ext cx="1555186" cy="712336"/>
      </dsp:txXfrm>
    </dsp:sp>
    <dsp:sp modelId="{919E80C0-3572-4C45-9863-3F6A9AF2CD1D}">
      <dsp:nvSpPr>
        <dsp:cNvPr id="0" name=""/>
        <dsp:cNvSpPr/>
      </dsp:nvSpPr>
      <dsp:spPr>
        <a:xfrm>
          <a:off x="0" y="1"/>
          <a:ext cx="5183956" cy="712336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000" kern="1200" dirty="0" smtClean="0">
              <a:solidFill>
                <a:schemeClr val="tx2"/>
              </a:solidFill>
            </a:rPr>
            <a:t>U slučaju dostave</a:t>
          </a:r>
          <a:endParaRPr lang="hr-HR" sz="1000" kern="1200" dirty="0">
            <a:solidFill>
              <a:schemeClr val="tx2"/>
            </a:solidFill>
          </a:endParaRPr>
        </a:p>
      </dsp:txBody>
      <dsp:txXfrm>
        <a:off x="0" y="1"/>
        <a:ext cx="1555186" cy="712336"/>
      </dsp:txXfrm>
    </dsp:sp>
    <dsp:sp modelId="{FAA75B1C-20F9-4F53-A985-A029C2AB380F}">
      <dsp:nvSpPr>
        <dsp:cNvPr id="0" name=""/>
        <dsp:cNvSpPr/>
      </dsp:nvSpPr>
      <dsp:spPr>
        <a:xfrm>
          <a:off x="3161143" y="59975"/>
          <a:ext cx="894789" cy="59652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100" kern="1200" dirty="0" smtClean="0"/>
            <a:t>Ponuđena visina ulaganja</a:t>
          </a:r>
          <a:endParaRPr lang="hr-HR" sz="1100" kern="1200" dirty="0"/>
        </a:p>
      </dsp:txBody>
      <dsp:txXfrm>
        <a:off x="3178615" y="77447"/>
        <a:ext cx="859845" cy="561582"/>
      </dsp:txXfrm>
    </dsp:sp>
    <dsp:sp modelId="{6D004ABF-C78B-4D05-8E00-2A1CFAAE8D38}">
      <dsp:nvSpPr>
        <dsp:cNvPr id="0" name=""/>
        <dsp:cNvSpPr/>
      </dsp:nvSpPr>
      <dsp:spPr>
        <a:xfrm>
          <a:off x="2736118" y="656501"/>
          <a:ext cx="872419" cy="238610"/>
        </a:xfrm>
        <a:custGeom>
          <a:avLst/>
          <a:gdLst/>
          <a:ahLst/>
          <a:cxnLst/>
          <a:rect l="0" t="0" r="0" b="0"/>
          <a:pathLst>
            <a:path>
              <a:moveTo>
                <a:pt x="872419" y="0"/>
              </a:moveTo>
              <a:lnTo>
                <a:pt x="872419" y="119305"/>
              </a:lnTo>
              <a:lnTo>
                <a:pt x="0" y="119305"/>
              </a:lnTo>
              <a:lnTo>
                <a:pt x="0" y="23861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4F3F56-3B39-4657-9DB8-EC9E936F0EE1}">
      <dsp:nvSpPr>
        <dsp:cNvPr id="0" name=""/>
        <dsp:cNvSpPr/>
      </dsp:nvSpPr>
      <dsp:spPr>
        <a:xfrm>
          <a:off x="2288724" y="895111"/>
          <a:ext cx="894789" cy="59652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100" kern="1200" dirty="0" smtClean="0"/>
            <a:t>Vrsta i kvaliteta ulaganja</a:t>
          </a:r>
          <a:endParaRPr lang="hr-HR" sz="1100" kern="1200" dirty="0"/>
        </a:p>
      </dsp:txBody>
      <dsp:txXfrm>
        <a:off x="2306196" y="912583"/>
        <a:ext cx="859845" cy="561582"/>
      </dsp:txXfrm>
    </dsp:sp>
    <dsp:sp modelId="{FDA2D049-EBE0-41F1-88E5-B37140409D51}">
      <dsp:nvSpPr>
        <dsp:cNvPr id="0" name=""/>
        <dsp:cNvSpPr/>
      </dsp:nvSpPr>
      <dsp:spPr>
        <a:xfrm>
          <a:off x="2154505" y="1491637"/>
          <a:ext cx="581613" cy="238610"/>
        </a:xfrm>
        <a:custGeom>
          <a:avLst/>
          <a:gdLst/>
          <a:ahLst/>
          <a:cxnLst/>
          <a:rect l="0" t="0" r="0" b="0"/>
          <a:pathLst>
            <a:path>
              <a:moveTo>
                <a:pt x="581613" y="0"/>
              </a:moveTo>
              <a:lnTo>
                <a:pt x="581613" y="119305"/>
              </a:lnTo>
              <a:lnTo>
                <a:pt x="0" y="119305"/>
              </a:lnTo>
              <a:lnTo>
                <a:pt x="0" y="238610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586517-3EF4-4C27-8190-77E6BFB529C6}">
      <dsp:nvSpPr>
        <dsp:cNvPr id="0" name=""/>
        <dsp:cNvSpPr/>
      </dsp:nvSpPr>
      <dsp:spPr>
        <a:xfrm>
          <a:off x="1707111" y="1730248"/>
          <a:ext cx="894789" cy="59652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100" kern="1200" dirty="0" smtClean="0"/>
            <a:t>Plan zapošljavanja</a:t>
          </a:r>
          <a:endParaRPr lang="hr-HR" sz="1100" kern="1200" dirty="0"/>
        </a:p>
      </dsp:txBody>
      <dsp:txXfrm>
        <a:off x="1724583" y="1747720"/>
        <a:ext cx="859845" cy="561582"/>
      </dsp:txXfrm>
    </dsp:sp>
    <dsp:sp modelId="{1938D30D-1F39-4F41-AB3C-AECD69083E89}">
      <dsp:nvSpPr>
        <dsp:cNvPr id="0" name=""/>
        <dsp:cNvSpPr/>
      </dsp:nvSpPr>
      <dsp:spPr>
        <a:xfrm>
          <a:off x="2736118" y="1491637"/>
          <a:ext cx="581613" cy="2386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9305"/>
              </a:lnTo>
              <a:lnTo>
                <a:pt x="581613" y="119305"/>
              </a:lnTo>
              <a:lnTo>
                <a:pt x="581613" y="238610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81FE1F-E046-4BC4-8327-C9BE67EACD01}">
      <dsp:nvSpPr>
        <dsp:cNvPr id="0" name=""/>
        <dsp:cNvSpPr/>
      </dsp:nvSpPr>
      <dsp:spPr>
        <a:xfrm>
          <a:off x="2870337" y="1730248"/>
          <a:ext cx="894789" cy="59652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100" kern="1200" dirty="0" smtClean="0"/>
            <a:t>Doprinos razvoju okruženja</a:t>
          </a:r>
          <a:endParaRPr lang="hr-HR" sz="1100" kern="1200" dirty="0"/>
        </a:p>
      </dsp:txBody>
      <dsp:txXfrm>
        <a:off x="2887809" y="1747720"/>
        <a:ext cx="859845" cy="561582"/>
      </dsp:txXfrm>
    </dsp:sp>
    <dsp:sp modelId="{23C48678-5870-45D3-A98A-A17EDCD8E2EC}">
      <dsp:nvSpPr>
        <dsp:cNvPr id="0" name=""/>
        <dsp:cNvSpPr/>
      </dsp:nvSpPr>
      <dsp:spPr>
        <a:xfrm>
          <a:off x="3608538" y="656501"/>
          <a:ext cx="872419" cy="2386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9305"/>
              </a:lnTo>
              <a:lnTo>
                <a:pt x="872419" y="119305"/>
              </a:lnTo>
              <a:lnTo>
                <a:pt x="872419" y="23861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295A82-3C98-4FA4-B6E6-8C501B007909}">
      <dsp:nvSpPr>
        <dsp:cNvPr id="0" name=""/>
        <dsp:cNvSpPr/>
      </dsp:nvSpPr>
      <dsp:spPr>
        <a:xfrm>
          <a:off x="4033563" y="895111"/>
          <a:ext cx="894789" cy="59652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100" kern="1200" dirty="0" smtClean="0"/>
            <a:t>Brand</a:t>
          </a:r>
          <a:endParaRPr lang="hr-HR" sz="1100" kern="1200" dirty="0"/>
        </a:p>
      </dsp:txBody>
      <dsp:txXfrm>
        <a:off x="4051035" y="912583"/>
        <a:ext cx="859845" cy="561582"/>
      </dsp:txXfrm>
    </dsp:sp>
    <dsp:sp modelId="{1A19E643-2DA2-48A3-9108-EE8B04ABCF50}">
      <dsp:nvSpPr>
        <dsp:cNvPr id="0" name=""/>
        <dsp:cNvSpPr/>
      </dsp:nvSpPr>
      <dsp:spPr>
        <a:xfrm>
          <a:off x="4435237" y="1491637"/>
          <a:ext cx="91440" cy="23861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8610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3EE576-0E85-4CDA-B24D-6E623300D58E}">
      <dsp:nvSpPr>
        <dsp:cNvPr id="0" name=""/>
        <dsp:cNvSpPr/>
      </dsp:nvSpPr>
      <dsp:spPr>
        <a:xfrm>
          <a:off x="4033563" y="1730248"/>
          <a:ext cx="894789" cy="59652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100" kern="1200" dirty="0" smtClean="0"/>
            <a:t>Održivi razvoj i nove tehnologije</a:t>
          </a:r>
          <a:endParaRPr lang="hr-HR" sz="1100" kern="1200" dirty="0"/>
        </a:p>
      </dsp:txBody>
      <dsp:txXfrm>
        <a:off x="4051035" y="1747720"/>
        <a:ext cx="859845" cy="56158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C26886-587F-4DBA-B8AC-B14CF372D36A}">
      <dsp:nvSpPr>
        <dsp:cNvPr id="0" name=""/>
        <dsp:cNvSpPr/>
      </dsp:nvSpPr>
      <dsp:spPr>
        <a:xfrm>
          <a:off x="671" y="2306"/>
          <a:ext cx="5849023" cy="12042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100" kern="1200" dirty="0" smtClean="0"/>
            <a:t>Iskustvo u realizaciji sličnih projekata</a:t>
          </a:r>
          <a:endParaRPr lang="hr-HR" sz="3100" kern="1200" dirty="0"/>
        </a:p>
      </dsp:txBody>
      <dsp:txXfrm>
        <a:off x="35942" y="37577"/>
        <a:ext cx="5778481" cy="1133696"/>
      </dsp:txXfrm>
    </dsp:sp>
    <dsp:sp modelId="{58F93457-05FA-4517-9530-55111287D9ED}">
      <dsp:nvSpPr>
        <dsp:cNvPr id="0" name=""/>
        <dsp:cNvSpPr/>
      </dsp:nvSpPr>
      <dsp:spPr>
        <a:xfrm>
          <a:off x="671" y="1309726"/>
          <a:ext cx="3820763" cy="120423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smtClean="0"/>
            <a:t>Iskustvo u razvoju, planiranju i upravljanju hotelima razine 5*</a:t>
          </a:r>
          <a:endParaRPr lang="hr-HR" sz="2400" kern="1200" dirty="0"/>
        </a:p>
      </dsp:txBody>
      <dsp:txXfrm>
        <a:off x="35942" y="1344997"/>
        <a:ext cx="3750221" cy="1133696"/>
      </dsp:txXfrm>
    </dsp:sp>
    <dsp:sp modelId="{7517EC51-8C75-4A25-8385-E494B147705A}">
      <dsp:nvSpPr>
        <dsp:cNvPr id="0" name=""/>
        <dsp:cNvSpPr/>
      </dsp:nvSpPr>
      <dsp:spPr>
        <a:xfrm>
          <a:off x="671" y="2617146"/>
          <a:ext cx="1871088" cy="120423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 smtClean="0"/>
            <a:t>Dostava Poslovnog plana za razdoblje od 10 godina</a:t>
          </a:r>
          <a:endParaRPr lang="hr-HR" sz="1700" kern="1200" dirty="0"/>
        </a:p>
      </dsp:txBody>
      <dsp:txXfrm>
        <a:off x="35942" y="2652417"/>
        <a:ext cx="1800546" cy="1133696"/>
      </dsp:txXfrm>
    </dsp:sp>
    <dsp:sp modelId="{E0C3F738-228F-462A-A3FD-1F744187FF4D}">
      <dsp:nvSpPr>
        <dsp:cNvPr id="0" name=""/>
        <dsp:cNvSpPr/>
      </dsp:nvSpPr>
      <dsp:spPr>
        <a:xfrm>
          <a:off x="1950345" y="2617146"/>
          <a:ext cx="1871088" cy="120423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 smtClean="0"/>
            <a:t>Dostava dokaza o financijskoj sposobnosti</a:t>
          </a:r>
          <a:endParaRPr lang="hr-HR" sz="1700" kern="1200" dirty="0"/>
        </a:p>
      </dsp:txBody>
      <dsp:txXfrm>
        <a:off x="1985616" y="2652417"/>
        <a:ext cx="1800546" cy="1133696"/>
      </dsp:txXfrm>
    </dsp:sp>
    <dsp:sp modelId="{20BE171F-4476-4CC1-9F53-4C06B0B909AF}">
      <dsp:nvSpPr>
        <dsp:cNvPr id="0" name=""/>
        <dsp:cNvSpPr/>
      </dsp:nvSpPr>
      <dsp:spPr>
        <a:xfrm>
          <a:off x="3978605" y="1309726"/>
          <a:ext cx="1871088" cy="120423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 smtClean="0"/>
            <a:t>Planirana ulaganja u ovaj projekt minimalno 100 mil €</a:t>
          </a:r>
          <a:endParaRPr lang="hr-HR" sz="1700" kern="1200" dirty="0"/>
        </a:p>
      </dsp:txBody>
      <dsp:txXfrm>
        <a:off x="4013876" y="1344997"/>
        <a:ext cx="1800546" cy="1133696"/>
      </dsp:txXfrm>
    </dsp:sp>
    <dsp:sp modelId="{2CDDFBCD-B15A-416F-9E7B-AFB83D2654AE}">
      <dsp:nvSpPr>
        <dsp:cNvPr id="0" name=""/>
        <dsp:cNvSpPr/>
      </dsp:nvSpPr>
      <dsp:spPr>
        <a:xfrm>
          <a:off x="3978605" y="2617146"/>
          <a:ext cx="1871088" cy="120423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 smtClean="0"/>
            <a:t>Predaja garancije banaka s rejtingom najmanje BBB</a:t>
          </a:r>
          <a:endParaRPr lang="hr-HR" sz="1700" kern="1200" dirty="0"/>
        </a:p>
      </dsp:txBody>
      <dsp:txXfrm>
        <a:off x="4013876" y="2652417"/>
        <a:ext cx="1800546" cy="113369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DE8281-637E-4663-A3F0-4EC6E4B52DC7}">
      <dsp:nvSpPr>
        <dsp:cNvPr id="0" name=""/>
        <dsp:cNvSpPr/>
      </dsp:nvSpPr>
      <dsp:spPr>
        <a:xfrm>
          <a:off x="4205607" y="1311005"/>
          <a:ext cx="91440" cy="135583"/>
        </a:xfrm>
        <a:custGeom>
          <a:avLst/>
          <a:gdLst/>
          <a:ahLst/>
          <a:cxnLst/>
          <a:rect l="0" t="0" r="0" b="0"/>
          <a:pathLst>
            <a:path>
              <a:moveTo>
                <a:pt x="118545" y="0"/>
              </a:moveTo>
              <a:lnTo>
                <a:pt x="118545" y="14830"/>
              </a:lnTo>
              <a:lnTo>
                <a:pt x="45720" y="14830"/>
              </a:lnTo>
              <a:lnTo>
                <a:pt x="45720" y="135583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BB561A-46A1-4BC7-9032-DDA050BD249D}">
      <dsp:nvSpPr>
        <dsp:cNvPr id="0" name=""/>
        <dsp:cNvSpPr/>
      </dsp:nvSpPr>
      <dsp:spPr>
        <a:xfrm>
          <a:off x="3011600" y="483292"/>
          <a:ext cx="1312553" cy="660436"/>
        </a:xfrm>
        <a:custGeom>
          <a:avLst/>
          <a:gdLst/>
          <a:ahLst/>
          <a:cxnLst/>
          <a:rect l="0" t="0" r="0" b="0"/>
          <a:pathLst>
            <a:path>
              <a:moveTo>
                <a:pt x="0" y="660436"/>
              </a:moveTo>
              <a:lnTo>
                <a:pt x="1312553" y="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223DC3-3A66-40A1-B785-B24CAEEEED7E}">
      <dsp:nvSpPr>
        <dsp:cNvPr id="0" name=""/>
        <dsp:cNvSpPr/>
      </dsp:nvSpPr>
      <dsp:spPr>
        <a:xfrm>
          <a:off x="1875069" y="1203029"/>
          <a:ext cx="111840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135166"/>
              </a:moveTo>
              <a:lnTo>
                <a:pt x="1118404" y="45720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60A705-56B5-4642-970C-50A9D008B4FF}">
      <dsp:nvSpPr>
        <dsp:cNvPr id="0" name=""/>
        <dsp:cNvSpPr/>
      </dsp:nvSpPr>
      <dsp:spPr>
        <a:xfrm>
          <a:off x="1728191" y="1292476"/>
          <a:ext cx="146878" cy="91440"/>
        </a:xfrm>
        <a:custGeom>
          <a:avLst/>
          <a:gdLst/>
          <a:ahLst/>
          <a:cxnLst/>
          <a:rect l="0" t="0" r="0" b="0"/>
          <a:pathLst>
            <a:path>
              <a:moveTo>
                <a:pt x="146878" y="45720"/>
              </a:moveTo>
              <a:lnTo>
                <a:pt x="0" y="45720"/>
              </a:lnTo>
              <a:lnTo>
                <a:pt x="0" y="9386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543946-3EAB-4DAD-904B-F54985220522}">
      <dsp:nvSpPr>
        <dsp:cNvPr id="0" name=""/>
        <dsp:cNvSpPr/>
      </dsp:nvSpPr>
      <dsp:spPr>
        <a:xfrm>
          <a:off x="1875069" y="510482"/>
          <a:ext cx="1136530" cy="633245"/>
        </a:xfrm>
        <a:custGeom>
          <a:avLst/>
          <a:gdLst/>
          <a:ahLst/>
          <a:cxnLst/>
          <a:rect l="0" t="0" r="0" b="0"/>
          <a:pathLst>
            <a:path>
              <a:moveTo>
                <a:pt x="1136530" y="633245"/>
              </a:moveTo>
              <a:lnTo>
                <a:pt x="0" y="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2D8F6E-2738-4833-B9D3-9EF325340D00}">
      <dsp:nvSpPr>
        <dsp:cNvPr id="0" name=""/>
        <dsp:cNvSpPr/>
      </dsp:nvSpPr>
      <dsp:spPr>
        <a:xfrm>
          <a:off x="2359857" y="316015"/>
          <a:ext cx="1303485" cy="82771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67D5C5-7ADF-4008-9F05-6CACBE02F7FB}">
      <dsp:nvSpPr>
        <dsp:cNvPr id="0" name=""/>
        <dsp:cNvSpPr/>
      </dsp:nvSpPr>
      <dsp:spPr>
        <a:xfrm>
          <a:off x="2504689" y="453605"/>
          <a:ext cx="1303485" cy="8277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 smtClean="0"/>
            <a:t>Ministarstvo turizma</a:t>
          </a:r>
          <a:endParaRPr lang="hr-HR" sz="1200" kern="1200" dirty="0"/>
        </a:p>
      </dsp:txBody>
      <dsp:txXfrm>
        <a:off x="2528932" y="477848"/>
        <a:ext cx="1254999" cy="779227"/>
      </dsp:txXfrm>
    </dsp:sp>
    <dsp:sp modelId="{B9E23DDF-2526-4211-91F2-5D3B9F3E979F}">
      <dsp:nvSpPr>
        <dsp:cNvPr id="0" name=""/>
        <dsp:cNvSpPr/>
      </dsp:nvSpPr>
      <dsp:spPr>
        <a:xfrm>
          <a:off x="1223326" y="510482"/>
          <a:ext cx="1303485" cy="82771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C248CD-0FC3-4A83-B703-B1B7C8E587DA}">
      <dsp:nvSpPr>
        <dsp:cNvPr id="0" name=""/>
        <dsp:cNvSpPr/>
      </dsp:nvSpPr>
      <dsp:spPr>
        <a:xfrm>
          <a:off x="1368158" y="648072"/>
          <a:ext cx="1303485" cy="8277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 smtClean="0"/>
            <a:t>Ministarstvo poljoprivrede</a:t>
          </a:r>
          <a:endParaRPr lang="hr-HR" sz="1200" kern="1200" dirty="0"/>
        </a:p>
      </dsp:txBody>
      <dsp:txXfrm>
        <a:off x="1392401" y="672315"/>
        <a:ext cx="1254999" cy="779227"/>
      </dsp:txXfrm>
    </dsp:sp>
    <dsp:sp modelId="{90D1E6FC-9A0C-4477-9BE9-C574779D97D2}">
      <dsp:nvSpPr>
        <dsp:cNvPr id="0" name=""/>
        <dsp:cNvSpPr/>
      </dsp:nvSpPr>
      <dsp:spPr>
        <a:xfrm>
          <a:off x="1076448" y="1386340"/>
          <a:ext cx="1303485" cy="82771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389612-42C8-43AB-8FA7-F1DC1D69A92D}">
      <dsp:nvSpPr>
        <dsp:cNvPr id="0" name=""/>
        <dsp:cNvSpPr/>
      </dsp:nvSpPr>
      <dsp:spPr>
        <a:xfrm>
          <a:off x="1221280" y="1523930"/>
          <a:ext cx="1303485" cy="8277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 smtClean="0"/>
            <a:t>Ministarstvo pomorstva, prometa i infrastrukture</a:t>
          </a:r>
          <a:endParaRPr lang="hr-HR" sz="1200" kern="1200" dirty="0"/>
        </a:p>
      </dsp:txBody>
      <dsp:txXfrm>
        <a:off x="1245523" y="1548173"/>
        <a:ext cx="1254999" cy="779227"/>
      </dsp:txXfrm>
    </dsp:sp>
    <dsp:sp modelId="{679EF03D-A701-4102-8F1B-86D072293D83}">
      <dsp:nvSpPr>
        <dsp:cNvPr id="0" name=""/>
        <dsp:cNvSpPr/>
      </dsp:nvSpPr>
      <dsp:spPr>
        <a:xfrm>
          <a:off x="2341731" y="1248749"/>
          <a:ext cx="1303485" cy="82771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F7A5E7-2E13-4F30-A7AF-6FFFB56FE917}">
      <dsp:nvSpPr>
        <dsp:cNvPr id="0" name=""/>
        <dsp:cNvSpPr/>
      </dsp:nvSpPr>
      <dsp:spPr>
        <a:xfrm>
          <a:off x="2486563" y="1386339"/>
          <a:ext cx="1303485" cy="8277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 smtClean="0"/>
            <a:t>Državni ured za upravljanje državnom imovinom</a:t>
          </a:r>
          <a:endParaRPr lang="hr-HR" sz="1200" kern="1200" dirty="0"/>
        </a:p>
      </dsp:txBody>
      <dsp:txXfrm>
        <a:off x="2510806" y="1410582"/>
        <a:ext cx="1254999" cy="779227"/>
      </dsp:txXfrm>
    </dsp:sp>
    <dsp:sp modelId="{BB48C3CB-7AE8-4DF0-8821-516603EF1559}">
      <dsp:nvSpPr>
        <dsp:cNvPr id="0" name=""/>
        <dsp:cNvSpPr/>
      </dsp:nvSpPr>
      <dsp:spPr>
        <a:xfrm>
          <a:off x="3672410" y="483292"/>
          <a:ext cx="1303485" cy="82771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59C1A9-1387-450E-B500-E009D82CD6D0}">
      <dsp:nvSpPr>
        <dsp:cNvPr id="0" name=""/>
        <dsp:cNvSpPr/>
      </dsp:nvSpPr>
      <dsp:spPr>
        <a:xfrm>
          <a:off x="3817242" y="620882"/>
          <a:ext cx="1303485" cy="8277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 smtClean="0"/>
            <a:t>Ministarstvo graditeljstva i prostornog uređenja</a:t>
          </a:r>
          <a:endParaRPr lang="hr-HR" sz="1200" kern="1200" dirty="0"/>
        </a:p>
      </dsp:txBody>
      <dsp:txXfrm>
        <a:off x="3841485" y="645125"/>
        <a:ext cx="1254999" cy="779227"/>
      </dsp:txXfrm>
    </dsp:sp>
    <dsp:sp modelId="{084860A4-5A44-4D11-B700-B9ECAF48AF40}">
      <dsp:nvSpPr>
        <dsp:cNvPr id="0" name=""/>
        <dsp:cNvSpPr/>
      </dsp:nvSpPr>
      <dsp:spPr>
        <a:xfrm>
          <a:off x="3599585" y="1446589"/>
          <a:ext cx="1303485" cy="82771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CE9413-CC50-4968-974D-AA23A7E3E719}">
      <dsp:nvSpPr>
        <dsp:cNvPr id="0" name=""/>
        <dsp:cNvSpPr/>
      </dsp:nvSpPr>
      <dsp:spPr>
        <a:xfrm>
          <a:off x="3744416" y="1584179"/>
          <a:ext cx="1303485" cy="8277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 smtClean="0"/>
            <a:t>Općina Župa Dubrovačka</a:t>
          </a:r>
          <a:endParaRPr lang="hr-HR" sz="1200" kern="1200" dirty="0"/>
        </a:p>
      </dsp:txBody>
      <dsp:txXfrm>
        <a:off x="3768659" y="1608422"/>
        <a:ext cx="1254999" cy="77922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163AB0-CDE0-4279-AE3C-654987EE11E4}">
      <dsp:nvSpPr>
        <dsp:cNvPr id="0" name=""/>
        <dsp:cNvSpPr/>
      </dsp:nvSpPr>
      <dsp:spPr>
        <a:xfrm>
          <a:off x="803772" y="357"/>
          <a:ext cx="1239197" cy="1239197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8197" tIns="15240" rIns="68197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 smtClean="0"/>
            <a:t>Poziv će se objaviti</a:t>
          </a:r>
          <a:endParaRPr lang="hr-HR" sz="1200" kern="1200" dirty="0"/>
        </a:p>
      </dsp:txBody>
      <dsp:txXfrm>
        <a:off x="985248" y="181833"/>
        <a:ext cx="876245" cy="876245"/>
      </dsp:txXfrm>
    </dsp:sp>
    <dsp:sp modelId="{49728037-A90A-4497-AA7F-0AF17B84E38A}">
      <dsp:nvSpPr>
        <dsp:cNvPr id="0" name=""/>
        <dsp:cNvSpPr/>
      </dsp:nvSpPr>
      <dsp:spPr>
        <a:xfrm>
          <a:off x="1795130" y="357"/>
          <a:ext cx="1239197" cy="1239197"/>
        </a:xfrm>
        <a:prstGeom prst="ellipse">
          <a:avLst/>
        </a:prstGeom>
        <a:solidFill>
          <a:schemeClr val="accent4">
            <a:alpha val="50000"/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8197" tIns="15240" rIns="68197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 smtClean="0"/>
            <a:t>Nakon dobivanja</a:t>
          </a:r>
          <a:endParaRPr lang="hr-HR" sz="1200" kern="1200" dirty="0"/>
        </a:p>
      </dsp:txBody>
      <dsp:txXfrm>
        <a:off x="1976606" y="181833"/>
        <a:ext cx="876245" cy="876245"/>
      </dsp:txXfrm>
    </dsp:sp>
    <dsp:sp modelId="{343DC946-81DB-4191-BB11-E55970B5B6A1}">
      <dsp:nvSpPr>
        <dsp:cNvPr id="0" name=""/>
        <dsp:cNvSpPr/>
      </dsp:nvSpPr>
      <dsp:spPr>
        <a:xfrm>
          <a:off x="2786488" y="357"/>
          <a:ext cx="1239197" cy="1239197"/>
        </a:xfrm>
        <a:prstGeom prst="ellipse">
          <a:avLst/>
        </a:prstGeom>
        <a:solidFill>
          <a:schemeClr val="accent4">
            <a:alpha val="50000"/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8197" tIns="15240" rIns="68197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 smtClean="0"/>
            <a:t>Suglasnosti </a:t>
          </a:r>
          <a:endParaRPr lang="hr-HR" sz="1200" kern="1200" dirty="0"/>
        </a:p>
      </dsp:txBody>
      <dsp:txXfrm>
        <a:off x="2967964" y="181833"/>
        <a:ext cx="876245" cy="876245"/>
      </dsp:txXfrm>
    </dsp:sp>
    <dsp:sp modelId="{138A61ED-1ADF-4617-9681-B2018BB0000A}">
      <dsp:nvSpPr>
        <dsp:cNvPr id="0" name=""/>
        <dsp:cNvSpPr/>
      </dsp:nvSpPr>
      <dsp:spPr>
        <a:xfrm>
          <a:off x="3777846" y="357"/>
          <a:ext cx="1239197" cy="1239197"/>
        </a:xfrm>
        <a:prstGeom prst="ellipse">
          <a:avLst/>
        </a:prstGeom>
        <a:solidFill>
          <a:schemeClr val="accent4">
            <a:alpha val="50000"/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8197" tIns="15240" rIns="68197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 smtClean="0"/>
            <a:t>Hrvatskog sabora </a:t>
          </a:r>
          <a:endParaRPr lang="hr-HR" sz="1200" kern="1200" dirty="0"/>
        </a:p>
      </dsp:txBody>
      <dsp:txXfrm>
        <a:off x="3959322" y="181833"/>
        <a:ext cx="876245" cy="8762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A2C052-FBD9-4CE0-922C-854EB906A683}" type="datetimeFigureOut">
              <a:rPr lang="hr-HR" smtClean="0"/>
              <a:pPr/>
              <a:t>25.9.2014.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21C532-0848-47EA-B78E-CAC4FC5B5229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432655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19062D-7125-42DC-8290-8825ABFF68B9}" type="datetimeFigureOut">
              <a:rPr lang="hr-HR" smtClean="0"/>
              <a:pPr/>
              <a:t>25.9.2014.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180274-906F-46B9-B51C-7554D7B3DED2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43064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80274-906F-46B9-B51C-7554D7B3DED2}" type="slidenum">
              <a:rPr lang="hr-HR" smtClean="0"/>
              <a:pPr/>
              <a:t>2</a:t>
            </a:fld>
            <a:endParaRPr lang="hr-HR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80274-906F-46B9-B51C-7554D7B3DED2}" type="slidenum">
              <a:rPr lang="hr-HR" smtClean="0"/>
              <a:pPr/>
              <a:t>4</a:t>
            </a:fld>
            <a:endParaRPr lang="hr-H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80274-906F-46B9-B51C-7554D7B3DED2}" type="slidenum">
              <a:rPr lang="hr-HR" smtClean="0"/>
              <a:pPr/>
              <a:t>5</a:t>
            </a:fld>
            <a:endParaRPr lang="hr-H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AF444-D7C9-496C-8CE3-DECDB74E4860}" type="datetimeFigureOut">
              <a:rPr lang="hr-HR" smtClean="0"/>
              <a:pPr/>
              <a:t>25.9.2014.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3748E-7176-4F1C-98F8-17EBF3D9749F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AF444-D7C9-496C-8CE3-DECDB74E4860}" type="datetimeFigureOut">
              <a:rPr lang="hr-HR" smtClean="0"/>
              <a:pPr/>
              <a:t>25.9.2014.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3748E-7176-4F1C-98F8-17EBF3D9749F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AF444-D7C9-496C-8CE3-DECDB74E4860}" type="datetimeFigureOut">
              <a:rPr lang="hr-HR" smtClean="0"/>
              <a:pPr/>
              <a:t>25.9.2014.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3748E-7176-4F1C-98F8-17EBF3D9749F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AF444-D7C9-496C-8CE3-DECDB74E4860}" type="datetimeFigureOut">
              <a:rPr lang="hr-HR" smtClean="0"/>
              <a:pPr/>
              <a:t>25.9.2014.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3748E-7176-4F1C-98F8-17EBF3D9749F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AF444-D7C9-496C-8CE3-DECDB74E4860}" type="datetimeFigureOut">
              <a:rPr lang="hr-HR" smtClean="0"/>
              <a:pPr/>
              <a:t>25.9.2014.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3748E-7176-4F1C-98F8-17EBF3D9749F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AF444-D7C9-496C-8CE3-DECDB74E4860}" type="datetimeFigureOut">
              <a:rPr lang="hr-HR" smtClean="0"/>
              <a:pPr/>
              <a:t>25.9.2014.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3748E-7176-4F1C-98F8-17EBF3D9749F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AF444-D7C9-496C-8CE3-DECDB74E4860}" type="datetimeFigureOut">
              <a:rPr lang="hr-HR" smtClean="0"/>
              <a:pPr/>
              <a:t>25.9.2014.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3748E-7176-4F1C-98F8-17EBF3D9749F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AF444-D7C9-496C-8CE3-DECDB74E4860}" type="datetimeFigureOut">
              <a:rPr lang="hr-HR" smtClean="0"/>
              <a:pPr/>
              <a:t>25.9.2014.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3748E-7176-4F1C-98F8-17EBF3D9749F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AF444-D7C9-496C-8CE3-DECDB74E4860}" type="datetimeFigureOut">
              <a:rPr lang="hr-HR" smtClean="0"/>
              <a:pPr/>
              <a:t>25.9.2014.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3748E-7176-4F1C-98F8-17EBF3D9749F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AF444-D7C9-496C-8CE3-DECDB74E4860}" type="datetimeFigureOut">
              <a:rPr lang="hr-HR" smtClean="0"/>
              <a:pPr/>
              <a:t>25.9.2014.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3748E-7176-4F1C-98F8-17EBF3D9749F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AF444-D7C9-496C-8CE3-DECDB74E4860}" type="datetimeFigureOut">
              <a:rPr lang="hr-HR" smtClean="0"/>
              <a:pPr/>
              <a:t>25.9.2014.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3748E-7176-4F1C-98F8-17EBF3D9749F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8AF444-D7C9-496C-8CE3-DECDB74E4860}" type="datetimeFigureOut">
              <a:rPr lang="hr-HR" smtClean="0"/>
              <a:pPr/>
              <a:t>25.9.2014.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C3748E-7176-4F1C-98F8-17EBF3D9749F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10" Type="http://schemas.openxmlformats.org/officeDocument/2006/relationships/image" Target="../media/image8.jpeg"/><Relationship Id="rId4" Type="http://schemas.openxmlformats.org/officeDocument/2006/relationships/diagramData" Target="../diagrams/data2.xml"/><Relationship Id="rId9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13" Type="http://schemas.microsoft.com/office/2007/relationships/diagramDrawing" Target="../diagrams/drawing4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3.xml"/><Relationship Id="rId12" Type="http://schemas.openxmlformats.org/officeDocument/2006/relationships/diagramColors" Target="../diagrams/colors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11" Type="http://schemas.openxmlformats.org/officeDocument/2006/relationships/diagramQuickStyle" Target="../diagrams/quickStyle4.xml"/><Relationship Id="rId5" Type="http://schemas.openxmlformats.org/officeDocument/2006/relationships/diagramLayout" Target="../diagrams/layout3.xml"/><Relationship Id="rId10" Type="http://schemas.openxmlformats.org/officeDocument/2006/relationships/diagramLayout" Target="../diagrams/layout4.xml"/><Relationship Id="rId4" Type="http://schemas.openxmlformats.org/officeDocument/2006/relationships/diagramData" Target="../diagrams/data3.xml"/><Relationship Id="rId9" Type="http://schemas.openxmlformats.org/officeDocument/2006/relationships/diagramData" Target="../diagrams/data4.xml"/><Relationship Id="rId1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5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13" Type="http://schemas.microsoft.com/office/2007/relationships/diagramDrawing" Target="../diagrams/drawing7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6.xml"/><Relationship Id="rId12" Type="http://schemas.openxmlformats.org/officeDocument/2006/relationships/diagramColors" Target="../diagrams/colors7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6.xml"/><Relationship Id="rId11" Type="http://schemas.openxmlformats.org/officeDocument/2006/relationships/diagramQuickStyle" Target="../diagrams/quickStyle7.xml"/><Relationship Id="rId5" Type="http://schemas.openxmlformats.org/officeDocument/2006/relationships/diagramLayout" Target="../diagrams/layout6.xml"/><Relationship Id="rId10" Type="http://schemas.openxmlformats.org/officeDocument/2006/relationships/diagramLayout" Target="../diagrams/layout7.xml"/><Relationship Id="rId4" Type="http://schemas.openxmlformats.org/officeDocument/2006/relationships/diagramData" Target="../diagrams/data6.xml"/><Relationship Id="rId9" Type="http://schemas.openxmlformats.org/officeDocument/2006/relationships/diagramData" Target="../diagrams/data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4" name="Picture 7" descr="bla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24"/>
          <p:cNvSpPr txBox="1"/>
          <p:nvPr/>
        </p:nvSpPr>
        <p:spPr>
          <a:xfrm>
            <a:off x="2699792" y="980728"/>
            <a:ext cx="6264696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900" b="1" dirty="0" smtClean="0">
                <a:solidFill>
                  <a:srgbClr val="00518E"/>
                </a:solidFill>
              </a:rPr>
              <a:t>JAVNI POZIV ZA DOSTAVU OBVEZUJUĆIH PONUDA ZA REALIZACIJU TURISTIČKOG RAZVOJNOG PROJEKTA KUPARI </a:t>
            </a:r>
            <a:r>
              <a:rPr lang="hr-HR" sz="2400" b="1" dirty="0" smtClean="0">
                <a:solidFill>
                  <a:srgbClr val="00518E"/>
                </a:solidFill>
              </a:rPr>
              <a:t> </a:t>
            </a:r>
            <a:endParaRPr lang="hr-HR" sz="2400" b="1" dirty="0">
              <a:solidFill>
                <a:srgbClr val="00518E"/>
              </a:solidFill>
            </a:endParaRPr>
          </a:p>
        </p:txBody>
      </p:sp>
      <p:pic>
        <p:nvPicPr>
          <p:cNvPr id="8" name="Picture 2" descr="C:\Users\dtrnka\AppData\Local\Microsoft\Windows\Temporary Internet Files\Content.Outlook\UOF5OLFJ\DUUDI_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196752"/>
            <a:ext cx="1008112" cy="287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25"/>
          <p:cNvSpPr txBox="1"/>
          <p:nvPr/>
        </p:nvSpPr>
        <p:spPr>
          <a:xfrm>
            <a:off x="3635896" y="5949280"/>
            <a:ext cx="5112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dirty="0" smtClean="0">
                <a:solidFill>
                  <a:srgbClr val="004783"/>
                </a:solidFill>
              </a:rPr>
              <a:t>Zagreb, rujan 2014.</a:t>
            </a:r>
            <a:endParaRPr lang="hr-HR" dirty="0">
              <a:solidFill>
                <a:srgbClr val="004783"/>
              </a:solidFill>
            </a:endParaRPr>
          </a:p>
        </p:txBody>
      </p:sp>
      <p:pic>
        <p:nvPicPr>
          <p:cNvPr id="13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" y="2924945"/>
            <a:ext cx="4337061" cy="3933056"/>
          </a:xfrm>
          <a:prstGeom prst="rect">
            <a:avLst/>
          </a:prstGeom>
          <a:noFill/>
          <a:ln w="9525" algn="in">
            <a:solidFill>
              <a:schemeClr val="bg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lan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131840" y="1289858"/>
            <a:ext cx="5184576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b="1" dirty="0" smtClean="0">
              <a:solidFill>
                <a:srgbClr val="004783"/>
              </a:solidFill>
            </a:endParaRPr>
          </a:p>
          <a:p>
            <a:pPr marL="342900" indent="-342900"/>
            <a:r>
              <a:rPr lang="hr-HR" b="1" dirty="0" smtClean="0">
                <a:solidFill>
                  <a:srgbClr val="004783"/>
                </a:solidFill>
              </a:rPr>
              <a:t>1. Uvod</a:t>
            </a:r>
          </a:p>
          <a:p>
            <a:pPr marL="342900" indent="-342900">
              <a:buAutoNum type="arabicPeriod"/>
            </a:pPr>
            <a:endParaRPr lang="hr-HR" b="1" dirty="0">
              <a:solidFill>
                <a:srgbClr val="004783"/>
              </a:solidFill>
            </a:endParaRPr>
          </a:p>
          <a:p>
            <a:r>
              <a:rPr lang="hr-HR" b="1" dirty="0" smtClean="0">
                <a:solidFill>
                  <a:srgbClr val="004783"/>
                </a:solidFill>
              </a:rPr>
              <a:t>2</a:t>
            </a:r>
            <a:r>
              <a:rPr lang="hr-HR" b="1" dirty="0">
                <a:solidFill>
                  <a:srgbClr val="004783"/>
                </a:solidFill>
              </a:rPr>
              <a:t>. </a:t>
            </a:r>
            <a:r>
              <a:rPr lang="hr-HR" b="1" dirty="0" smtClean="0">
                <a:solidFill>
                  <a:srgbClr val="004783"/>
                </a:solidFill>
              </a:rPr>
              <a:t>Projekt </a:t>
            </a:r>
            <a:r>
              <a:rPr lang="hr-HR" b="1" dirty="0" err="1" smtClean="0">
                <a:solidFill>
                  <a:srgbClr val="004783"/>
                </a:solidFill>
              </a:rPr>
              <a:t>Kupari</a:t>
            </a:r>
            <a:r>
              <a:rPr lang="hr-HR" b="1" dirty="0" smtClean="0">
                <a:solidFill>
                  <a:srgbClr val="004783"/>
                </a:solidFill>
              </a:rPr>
              <a:t> I</a:t>
            </a:r>
          </a:p>
          <a:p>
            <a:endParaRPr lang="hr-HR" b="1" dirty="0">
              <a:solidFill>
                <a:srgbClr val="004783"/>
              </a:solidFill>
            </a:endParaRPr>
          </a:p>
          <a:p>
            <a:r>
              <a:rPr lang="hr-HR" b="1" dirty="0" smtClean="0">
                <a:solidFill>
                  <a:srgbClr val="004783"/>
                </a:solidFill>
              </a:rPr>
              <a:t>3. Kriteriji za odabir ponuda</a:t>
            </a:r>
          </a:p>
          <a:p>
            <a:endParaRPr lang="hr-HR" b="1" dirty="0">
              <a:solidFill>
                <a:srgbClr val="004783"/>
              </a:solidFill>
            </a:endParaRPr>
          </a:p>
          <a:p>
            <a:r>
              <a:rPr lang="hr-HR" b="1" dirty="0">
                <a:solidFill>
                  <a:srgbClr val="004783"/>
                </a:solidFill>
                <a:latin typeface="+mj-lt"/>
              </a:rPr>
              <a:t>4</a:t>
            </a:r>
            <a:r>
              <a:rPr lang="hr-HR" b="1" dirty="0" smtClean="0">
                <a:solidFill>
                  <a:srgbClr val="004783"/>
                </a:solidFill>
                <a:latin typeface="+mj-lt"/>
              </a:rPr>
              <a:t>. Uvjeti za investitore</a:t>
            </a:r>
          </a:p>
          <a:p>
            <a:endParaRPr lang="hr-HR" b="1" dirty="0" smtClean="0">
              <a:solidFill>
                <a:srgbClr val="004783"/>
              </a:solidFill>
              <a:latin typeface="+mj-lt"/>
            </a:endParaRPr>
          </a:p>
          <a:p>
            <a:r>
              <a:rPr lang="hr-HR" b="1" dirty="0">
                <a:solidFill>
                  <a:srgbClr val="004783"/>
                </a:solidFill>
              </a:rPr>
              <a:t>5</a:t>
            </a:r>
            <a:r>
              <a:rPr lang="hr-HR" b="1" dirty="0" smtClean="0">
                <a:solidFill>
                  <a:srgbClr val="004783"/>
                </a:solidFill>
              </a:rPr>
              <a:t>. Odluka Vlade RH – Javni poziv za dostavu obvezujućih ponuda</a:t>
            </a:r>
            <a:endParaRPr lang="hr-HR" sz="2000" dirty="0">
              <a:solidFill>
                <a:srgbClr val="004783"/>
              </a:solidFill>
            </a:endParaRPr>
          </a:p>
          <a:p>
            <a:endParaRPr lang="en-US" sz="2000" dirty="0" smtClean="0">
              <a:solidFill>
                <a:srgbClr val="004783"/>
              </a:solidFill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75856" y="574174"/>
            <a:ext cx="41764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4000" b="1" dirty="0" smtClean="0">
                <a:solidFill>
                  <a:srgbClr val="004783"/>
                </a:solidFill>
                <a:latin typeface="+mj-lt"/>
              </a:rPr>
              <a:t>Sadržaj:</a:t>
            </a:r>
          </a:p>
        </p:txBody>
      </p:sp>
      <p:pic>
        <p:nvPicPr>
          <p:cNvPr id="12" name="Picture 9" descr="hrvatsk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3899487"/>
            <a:ext cx="3059832" cy="29585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zg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Picture 2" descr="C:\Users\a1\Desktop\JOBS\Ministarstvo turizma RH\mint-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620688"/>
            <a:ext cx="1656184" cy="396427"/>
          </a:xfrm>
          <a:prstGeom prst="rect">
            <a:avLst/>
          </a:prstGeom>
          <a:noFill/>
        </p:spPr>
      </p:pic>
      <p:graphicFrame>
        <p:nvGraphicFramePr>
          <p:cNvPr id="6" name="Diagram 11"/>
          <p:cNvGraphicFramePr/>
          <p:nvPr>
            <p:extLst>
              <p:ext uri="{D42A27DB-BD31-4B8C-83A1-F6EECF244321}">
                <p14:modId xmlns:p14="http://schemas.microsoft.com/office/powerpoint/2010/main" val="3747403729"/>
              </p:ext>
            </p:extLst>
          </p:nvPr>
        </p:nvGraphicFramePr>
        <p:xfrm>
          <a:off x="3117590" y="1017115"/>
          <a:ext cx="5630874" cy="38520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131840" y="332656"/>
            <a:ext cx="6084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b="1" dirty="0">
                <a:solidFill>
                  <a:srgbClr val="004783"/>
                </a:solidFill>
                <a:latin typeface="+mj-lt"/>
              </a:rPr>
              <a:t>1</a:t>
            </a:r>
            <a:r>
              <a:rPr lang="hr-HR" sz="2800" b="1" dirty="0" smtClean="0">
                <a:solidFill>
                  <a:srgbClr val="004783"/>
                </a:solidFill>
                <a:latin typeface="+mj-lt"/>
              </a:rPr>
              <a:t>. Uvod </a:t>
            </a:r>
            <a:endParaRPr lang="hr-HR" sz="2800" b="1" dirty="0">
              <a:solidFill>
                <a:srgbClr val="004783"/>
              </a:solidFill>
              <a:latin typeface="+mj-lt"/>
            </a:endParaRPr>
          </a:p>
        </p:txBody>
      </p:sp>
      <p:sp>
        <p:nvSpPr>
          <p:cNvPr id="8" name="Up Arrow Callout 1"/>
          <p:cNvSpPr/>
          <p:nvPr/>
        </p:nvSpPr>
        <p:spPr>
          <a:xfrm>
            <a:off x="3563888" y="4941168"/>
            <a:ext cx="4824536" cy="1601800"/>
          </a:xfrm>
          <a:prstGeom prst="upArrowCallout">
            <a:avLst/>
          </a:prstGeom>
          <a:noFill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b="1" dirty="0" smtClean="0">
                <a:solidFill>
                  <a:schemeClr val="tx2"/>
                </a:solidFill>
              </a:rPr>
              <a:t>Vlada RH </a:t>
            </a:r>
            <a:r>
              <a:rPr lang="hr-HR" dirty="0" smtClean="0">
                <a:solidFill>
                  <a:schemeClr val="tx2"/>
                </a:solidFill>
              </a:rPr>
              <a:t>25. rujna 2014. </a:t>
            </a:r>
            <a:r>
              <a:rPr lang="hr-HR" b="1" dirty="0" smtClean="0">
                <a:solidFill>
                  <a:schemeClr val="tx2"/>
                </a:solidFill>
              </a:rPr>
              <a:t>– Odluka o utvrđivanju uvjeta i objavi javnog poziva za dostavu obvezujućih ponuda za projekt Kupari I</a:t>
            </a:r>
            <a:endParaRPr lang="hr-HR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a1\Desktop\JOBS\Ministarstvo turizma RH\mint-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620688"/>
            <a:ext cx="1656184" cy="396427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915816" y="493895"/>
            <a:ext cx="6516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b="1" dirty="0" smtClean="0">
                <a:solidFill>
                  <a:srgbClr val="004783"/>
                </a:solidFill>
                <a:latin typeface="+mj-lt"/>
              </a:rPr>
              <a:t>2. </a:t>
            </a:r>
            <a:r>
              <a:rPr lang="hr-HR" sz="2800" b="1" dirty="0" err="1" smtClean="0">
                <a:solidFill>
                  <a:srgbClr val="004783"/>
                </a:solidFill>
                <a:latin typeface="+mj-lt"/>
              </a:rPr>
              <a:t>Kupari</a:t>
            </a:r>
            <a:r>
              <a:rPr lang="hr-HR" sz="2800" b="1" dirty="0" smtClean="0">
                <a:solidFill>
                  <a:srgbClr val="004783"/>
                </a:solidFill>
                <a:latin typeface="+mj-lt"/>
              </a:rPr>
              <a:t> I – </a:t>
            </a:r>
            <a:r>
              <a:rPr lang="hr-HR" sz="2400" b="1" dirty="0" smtClean="0">
                <a:solidFill>
                  <a:srgbClr val="004783"/>
                </a:solidFill>
                <a:latin typeface="+mj-lt"/>
              </a:rPr>
              <a:t>turističko razvojni projekt</a:t>
            </a:r>
            <a:endParaRPr lang="hr-HR" sz="2800" b="1" dirty="0">
              <a:solidFill>
                <a:srgbClr val="004783"/>
              </a:solidFill>
              <a:latin typeface="+mj-lt"/>
            </a:endParaRP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4136719290"/>
              </p:ext>
            </p:extLst>
          </p:nvPr>
        </p:nvGraphicFramePr>
        <p:xfrm>
          <a:off x="3048000" y="1024259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4" name="Oval 3"/>
          <p:cNvSpPr/>
          <p:nvPr/>
        </p:nvSpPr>
        <p:spPr>
          <a:xfrm>
            <a:off x="3203848" y="5335140"/>
            <a:ext cx="1800200" cy="136815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1600" dirty="0" smtClean="0">
                <a:solidFill>
                  <a:schemeClr val="tx2"/>
                </a:solidFill>
              </a:rPr>
              <a:t>Interes iskazalo 6 investitora</a:t>
            </a:r>
            <a:endParaRPr lang="hr-HR" sz="1600" dirty="0">
              <a:solidFill>
                <a:schemeClr val="tx2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5148064" y="5335140"/>
            <a:ext cx="1872208" cy="136815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1600" dirty="0" smtClean="0">
                <a:solidFill>
                  <a:schemeClr val="tx2"/>
                </a:solidFill>
              </a:rPr>
              <a:t>Vrijednost ulaganja 150-300 mil €</a:t>
            </a:r>
            <a:endParaRPr lang="hr-HR" sz="1600" dirty="0">
              <a:solidFill>
                <a:schemeClr val="tx2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7092280" y="5335140"/>
            <a:ext cx="1800200" cy="136815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1600" dirty="0" smtClean="0">
                <a:solidFill>
                  <a:schemeClr val="tx2"/>
                </a:solidFill>
              </a:rPr>
              <a:t>Ugovor o pravu građenja i zakupu na 99 godina</a:t>
            </a:r>
            <a:endParaRPr lang="hr-HR" sz="1600" dirty="0">
              <a:solidFill>
                <a:schemeClr val="tx2"/>
              </a:solidFill>
            </a:endParaRPr>
          </a:p>
        </p:txBody>
      </p:sp>
      <p:pic>
        <p:nvPicPr>
          <p:cNvPr id="14337" name="irc_mi" descr="Yugoslaw_Army_destroyed_this_Hotel_in_Kupari,_Croatia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51520" y="1520810"/>
            <a:ext cx="2771328" cy="2078077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pic>
        <p:nvPicPr>
          <p:cNvPr id="14338" name="irc_mi" descr="kupari1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51520" y="4113076"/>
            <a:ext cx="2791966" cy="2093974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73698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861526" y="478506"/>
            <a:ext cx="6048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hr-HR" sz="3200" b="1" dirty="0">
                <a:solidFill>
                  <a:srgbClr val="004783"/>
                </a:solidFill>
              </a:rPr>
              <a:t>3</a:t>
            </a:r>
            <a:r>
              <a:rPr lang="hr-HR" sz="3200" b="1" dirty="0" smtClean="0">
                <a:solidFill>
                  <a:srgbClr val="004783"/>
                </a:solidFill>
              </a:rPr>
              <a:t>. Kriteriji za odabir ponuda</a:t>
            </a:r>
            <a:endParaRPr lang="hr-HR" sz="3200" b="1" dirty="0">
              <a:solidFill>
                <a:srgbClr val="004783"/>
              </a:solidFill>
            </a:endParaRPr>
          </a:p>
        </p:txBody>
      </p:sp>
      <p:pic>
        <p:nvPicPr>
          <p:cNvPr id="8" name="Picture 2" descr="C:\Users\a1\Desktop\JOBS\Ministarstvo turizma RH\mint-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620688"/>
            <a:ext cx="1656184" cy="396427"/>
          </a:xfrm>
          <a:prstGeom prst="rect">
            <a:avLst/>
          </a:prstGeom>
          <a:noFill/>
        </p:spPr>
      </p:pic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291519237"/>
              </p:ext>
            </p:extLst>
          </p:nvPr>
        </p:nvGraphicFramePr>
        <p:xfrm>
          <a:off x="3203848" y="764704"/>
          <a:ext cx="5940152" cy="35823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466269986"/>
              </p:ext>
            </p:extLst>
          </p:nvPr>
        </p:nvGraphicFramePr>
        <p:xfrm>
          <a:off x="3404965" y="3861048"/>
          <a:ext cx="5183956" cy="2376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pic>
        <p:nvPicPr>
          <p:cNvPr id="11" name="Slika 10"/>
          <p:cNvPicPr/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37800000">
            <a:off x="-1116124" y="2168860"/>
            <a:ext cx="5616624" cy="3384376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464646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zg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Picture 2" descr="C:\Users\a1\Desktop\JOBS\Ministarstvo turizma RH\mint-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620688"/>
            <a:ext cx="1656184" cy="396427"/>
          </a:xfrm>
          <a:prstGeom prst="rect">
            <a:avLst/>
          </a:prstGeom>
          <a:noFill/>
        </p:spPr>
      </p:pic>
      <p:sp>
        <p:nvSpPr>
          <p:cNvPr id="6" name="TextBox 15"/>
          <p:cNvSpPr txBox="1"/>
          <p:nvPr/>
        </p:nvSpPr>
        <p:spPr>
          <a:xfrm>
            <a:off x="2861526" y="478506"/>
            <a:ext cx="6048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hr-HR" sz="3200" b="1" dirty="0">
                <a:solidFill>
                  <a:srgbClr val="004783"/>
                </a:solidFill>
              </a:rPr>
              <a:t>4</a:t>
            </a:r>
            <a:r>
              <a:rPr lang="hr-HR" sz="3200" b="1" dirty="0" smtClean="0">
                <a:solidFill>
                  <a:srgbClr val="004783"/>
                </a:solidFill>
              </a:rPr>
              <a:t>. Uvjeti za investitore </a:t>
            </a:r>
            <a:endParaRPr lang="hr-HR" sz="3200" b="1" dirty="0">
              <a:solidFill>
                <a:srgbClr val="004783"/>
              </a:solidFill>
            </a:endParaRPr>
          </a:p>
        </p:txBody>
      </p:sp>
      <p:graphicFrame>
        <p:nvGraphicFramePr>
          <p:cNvPr id="7" name="Diagram 1"/>
          <p:cNvGraphicFramePr/>
          <p:nvPr>
            <p:extLst>
              <p:ext uri="{D42A27DB-BD31-4B8C-83A1-F6EECF244321}">
                <p14:modId xmlns:p14="http://schemas.microsoft.com/office/powerpoint/2010/main" val="3581877256"/>
              </p:ext>
            </p:extLst>
          </p:nvPr>
        </p:nvGraphicFramePr>
        <p:xfrm>
          <a:off x="3059832" y="1261492"/>
          <a:ext cx="5850366" cy="38236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pSp>
        <p:nvGrpSpPr>
          <p:cNvPr id="8" name="Group 11"/>
          <p:cNvGrpSpPr/>
          <p:nvPr/>
        </p:nvGrpSpPr>
        <p:grpSpPr>
          <a:xfrm>
            <a:off x="5043740" y="5301208"/>
            <a:ext cx="1871088" cy="1204238"/>
            <a:chOff x="1950345" y="2617146"/>
            <a:chExt cx="1871088" cy="1204238"/>
          </a:xfrm>
        </p:grpSpPr>
        <p:sp>
          <p:nvSpPr>
            <p:cNvPr id="9" name="Rounded Rectangle 13"/>
            <p:cNvSpPr/>
            <p:nvPr/>
          </p:nvSpPr>
          <p:spPr>
            <a:xfrm>
              <a:off x="1950345" y="2617146"/>
              <a:ext cx="1871088" cy="1204238"/>
            </a:xfrm>
            <a:prstGeom prst="roundRect">
              <a:avLst>
                <a:gd name="adj" fmla="val 10000"/>
              </a:avLst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</p:sp>
        <p:sp>
          <p:nvSpPr>
            <p:cNvPr id="10" name="Rounded Rectangle 4"/>
            <p:cNvSpPr/>
            <p:nvPr/>
          </p:nvSpPr>
          <p:spPr>
            <a:xfrm>
              <a:off x="1985616" y="2652417"/>
              <a:ext cx="1800546" cy="113369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4770" tIns="64770" rIns="64770" bIns="6477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1700" dirty="0" smtClean="0"/>
                <a:t>Za realizaciju projekta određen rok od </a:t>
              </a:r>
              <a:r>
                <a:rPr lang="hr-HR" sz="1700" b="1" dirty="0" smtClean="0"/>
                <a:t>48</a:t>
              </a:r>
              <a:r>
                <a:rPr lang="hr-HR" sz="1700" dirty="0" smtClean="0"/>
                <a:t> mjeseci</a:t>
              </a:r>
              <a:endParaRPr lang="hr-HR" sz="1700" kern="12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4" name="Picture 9" descr="zg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Picture 2" descr="C:\Users\a1\Desktop\JOBS\Ministarstvo turizma RH\mint-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620688"/>
            <a:ext cx="1656184" cy="396427"/>
          </a:xfrm>
          <a:prstGeom prst="rect">
            <a:avLst/>
          </a:prstGeom>
          <a:noFill/>
        </p:spPr>
      </p:pic>
      <p:sp>
        <p:nvSpPr>
          <p:cNvPr id="6" name="TextBox 12"/>
          <p:cNvSpPr txBox="1"/>
          <p:nvPr/>
        </p:nvSpPr>
        <p:spPr>
          <a:xfrm>
            <a:off x="2918098" y="280292"/>
            <a:ext cx="58326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hr-HR" sz="3200" b="1" dirty="0">
                <a:solidFill>
                  <a:srgbClr val="004783"/>
                </a:solidFill>
              </a:rPr>
              <a:t>5</a:t>
            </a:r>
            <a:r>
              <a:rPr lang="hr-HR" sz="3200" b="1" dirty="0" smtClean="0">
                <a:solidFill>
                  <a:srgbClr val="004783"/>
                </a:solidFill>
              </a:rPr>
              <a:t>. Odluka Vlade RH - Javni poziv za dostavu obvezujućih ponuda</a:t>
            </a:r>
            <a:endParaRPr lang="hr-HR" sz="3200" b="1" dirty="0">
              <a:solidFill>
                <a:srgbClr val="004783"/>
              </a:solidFill>
            </a:endParaRPr>
          </a:p>
        </p:txBody>
      </p:sp>
      <p:graphicFrame>
        <p:nvGraphicFramePr>
          <p:cNvPr id="7" name="Diagram 2"/>
          <p:cNvGraphicFramePr/>
          <p:nvPr>
            <p:extLst>
              <p:ext uri="{D42A27DB-BD31-4B8C-83A1-F6EECF244321}">
                <p14:modId xmlns:p14="http://schemas.microsoft.com/office/powerpoint/2010/main" val="2885841995"/>
              </p:ext>
            </p:extLst>
          </p:nvPr>
        </p:nvGraphicFramePr>
        <p:xfrm>
          <a:off x="3347864" y="1628800"/>
          <a:ext cx="5472608" cy="33843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Right Arrow 3"/>
          <p:cNvSpPr/>
          <p:nvPr/>
        </p:nvSpPr>
        <p:spPr>
          <a:xfrm>
            <a:off x="2339752" y="2348880"/>
            <a:ext cx="2232248" cy="1584176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1200" b="1" dirty="0" smtClean="0">
                <a:solidFill>
                  <a:schemeClr val="tx2"/>
                </a:solidFill>
              </a:rPr>
              <a:t>Za provođenje Odluke zaduženi su:</a:t>
            </a:r>
            <a:endParaRPr lang="hr-HR" sz="1200" b="1" dirty="0">
              <a:solidFill>
                <a:schemeClr val="tx2"/>
              </a:solidFill>
            </a:endParaRPr>
          </a:p>
        </p:txBody>
      </p:sp>
      <p:graphicFrame>
        <p:nvGraphicFramePr>
          <p:cNvPr id="9" name="Diagram 4"/>
          <p:cNvGraphicFramePr/>
          <p:nvPr>
            <p:extLst>
              <p:ext uri="{D42A27DB-BD31-4B8C-83A1-F6EECF244321}">
                <p14:modId xmlns:p14="http://schemas.microsoft.com/office/powerpoint/2010/main" val="4285265274"/>
              </p:ext>
            </p:extLst>
          </p:nvPr>
        </p:nvGraphicFramePr>
        <p:xfrm>
          <a:off x="3323184" y="4293096"/>
          <a:ext cx="5820816" cy="123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4" name="Picture 7" descr="bla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8" name="Picture 2" descr="C:\Users\dtrnka\AppData\Local\Microsoft\Windows\Temporary Internet Files\Content.Outlook\UOF5OLFJ\DUUDI_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196752"/>
            <a:ext cx="1008112" cy="287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" y="3103693"/>
            <a:ext cx="4139951" cy="3754307"/>
          </a:xfrm>
          <a:prstGeom prst="rect">
            <a:avLst/>
          </a:prstGeom>
          <a:noFill/>
          <a:ln w="9525" algn="in">
            <a:solidFill>
              <a:schemeClr val="bg1"/>
            </a:solidFill>
            <a:miter lim="800000"/>
            <a:headEnd/>
            <a:tailEnd/>
          </a:ln>
          <a:effectLst/>
        </p:spPr>
      </p:pic>
      <p:sp>
        <p:nvSpPr>
          <p:cNvPr id="10" name="TextBox 13"/>
          <p:cNvSpPr txBox="1"/>
          <p:nvPr/>
        </p:nvSpPr>
        <p:spPr>
          <a:xfrm>
            <a:off x="2915816" y="2060848"/>
            <a:ext cx="597666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3600" b="1" dirty="0" smtClean="0">
                <a:solidFill>
                  <a:schemeClr val="tx2"/>
                </a:solidFill>
              </a:rPr>
              <a:t>HVALA NA POZORNOSTI!</a:t>
            </a:r>
          </a:p>
          <a:p>
            <a:pPr algn="ctr"/>
            <a:endParaRPr lang="hr-HR" sz="3600" b="1" dirty="0">
              <a:solidFill>
                <a:schemeClr val="tx2"/>
              </a:solidFill>
            </a:endParaRPr>
          </a:p>
          <a:p>
            <a:pPr algn="ctr"/>
            <a:r>
              <a:rPr lang="hr-HR" sz="3600" b="1" dirty="0" smtClean="0">
                <a:solidFill>
                  <a:schemeClr val="tx2"/>
                </a:solidFill>
              </a:rPr>
              <a:t>www.mint.hr</a:t>
            </a:r>
            <a:endParaRPr lang="hr-HR" sz="36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2913</TotalTime>
  <Words>355</Words>
  <Application>Microsoft Office PowerPoint</Application>
  <PresentationFormat>On-screen Show (4:3)</PresentationFormat>
  <Paragraphs>68</Paragraphs>
  <Slides>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Tonći Talaja</cp:lastModifiedBy>
  <cp:revision>273</cp:revision>
  <cp:lastPrinted>2014-09-23T07:47:43Z</cp:lastPrinted>
  <dcterms:created xsi:type="dcterms:W3CDTF">2010-10-15T12:06:42Z</dcterms:created>
  <dcterms:modified xsi:type="dcterms:W3CDTF">2014-09-25T14:21:40Z</dcterms:modified>
</cp:coreProperties>
</file>